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9.jpg" ContentType="image/jpg"/>
  <Override PartName="/ppt/media/image33.jpg" ContentType="image/jpg"/>
  <Override PartName="/ppt/media/image36.jpg" ContentType="image/jpg"/>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6" r:id="rId3"/>
  </p:sldMasterIdLst>
  <p:notesMasterIdLst>
    <p:notesMasterId r:id="rId62"/>
  </p:notesMasterIdLst>
  <p:sldIdLst>
    <p:sldId id="296" r:id="rId4"/>
    <p:sldId id="502" r:id="rId5"/>
    <p:sldId id="503" r:id="rId6"/>
    <p:sldId id="506" r:id="rId7"/>
    <p:sldId id="507" r:id="rId8"/>
    <p:sldId id="532" r:id="rId9"/>
    <p:sldId id="545" r:id="rId10"/>
    <p:sldId id="546" r:id="rId11"/>
    <p:sldId id="547" r:id="rId12"/>
    <p:sldId id="548" r:id="rId13"/>
    <p:sldId id="549" r:id="rId14"/>
    <p:sldId id="550" r:id="rId15"/>
    <p:sldId id="551" r:id="rId16"/>
    <p:sldId id="552" r:id="rId17"/>
    <p:sldId id="553" r:id="rId18"/>
    <p:sldId id="554" r:id="rId19"/>
    <p:sldId id="555" r:id="rId20"/>
    <p:sldId id="557" r:id="rId21"/>
    <p:sldId id="558" r:id="rId22"/>
    <p:sldId id="559" r:id="rId23"/>
    <p:sldId id="560" r:id="rId24"/>
    <p:sldId id="505" r:id="rId25"/>
    <p:sldId id="508" r:id="rId26"/>
    <p:sldId id="509" r:id="rId27"/>
    <p:sldId id="510" r:id="rId28"/>
    <p:sldId id="511" r:id="rId29"/>
    <p:sldId id="512" r:id="rId30"/>
    <p:sldId id="516" r:id="rId31"/>
    <p:sldId id="513" r:id="rId32"/>
    <p:sldId id="514" r:id="rId33"/>
    <p:sldId id="533" r:id="rId34"/>
    <p:sldId id="534" r:id="rId35"/>
    <p:sldId id="535" r:id="rId36"/>
    <p:sldId id="517" r:id="rId37"/>
    <p:sldId id="518" r:id="rId38"/>
    <p:sldId id="543" r:id="rId39"/>
    <p:sldId id="519" r:id="rId40"/>
    <p:sldId id="520" r:id="rId41"/>
    <p:sldId id="521" r:id="rId42"/>
    <p:sldId id="522" r:id="rId43"/>
    <p:sldId id="523" r:id="rId44"/>
    <p:sldId id="526" r:id="rId45"/>
    <p:sldId id="527" r:id="rId46"/>
    <p:sldId id="528" r:id="rId47"/>
    <p:sldId id="529" r:id="rId48"/>
    <p:sldId id="368" r:id="rId49"/>
    <p:sldId id="369" r:id="rId50"/>
    <p:sldId id="370" r:id="rId51"/>
    <p:sldId id="371" r:id="rId52"/>
    <p:sldId id="372" r:id="rId53"/>
    <p:sldId id="373" r:id="rId54"/>
    <p:sldId id="331" r:id="rId55"/>
    <p:sldId id="544" r:id="rId56"/>
    <p:sldId id="273" r:id="rId57"/>
    <p:sldId id="290" r:id="rId58"/>
    <p:sldId id="540" r:id="rId59"/>
    <p:sldId id="275" r:id="rId60"/>
    <p:sldId id="542"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5" d="100"/>
          <a:sy n="75" d="100"/>
        </p:scale>
        <p:origin x="-12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ru-RU"/>
        </a:p>
      </dgm:t>
    </dgm:pt>
    <dgm:pt modelId="{F0389CD9-432C-4623-8B69-93B4B98A5249}">
      <dgm:prSet phldrT="[Текст]" custT="1"/>
      <dgm:spPr>
        <a:solidFill>
          <a:schemeClr val="accent4">
            <a:lumMod val="20000"/>
            <a:lumOff val="80000"/>
          </a:schemeClr>
        </a:solidFill>
      </dgm:spPr>
      <dgm:t>
        <a:bodyPr/>
        <a:lstStyle/>
        <a:p>
          <a:r>
            <a:rPr lang="uk-UA" sz="1800" b="1" dirty="0"/>
            <a:t>2023-2024 навчальний рік</a:t>
          </a:r>
          <a:endParaRPr lang="ru-RU" sz="1800"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13631DCC-B192-4B47-9F65-E4852C68B6A7}">
      <dgm:prSet phldrT="[Текст]" custT="1"/>
      <dgm:spPr>
        <a:solidFill>
          <a:schemeClr val="accent2">
            <a:lumMod val="20000"/>
            <a:lumOff val="80000"/>
          </a:schemeClr>
        </a:solidFill>
      </dgm:spPr>
      <dgm:t>
        <a:bodyPr/>
        <a:lstStyle/>
        <a:p>
          <a:r>
            <a:rPr lang="uk-UA" sz="1600" b="1" dirty="0"/>
            <a:t>Завершення</a:t>
          </a:r>
        </a:p>
        <a:p>
          <a:r>
            <a:rPr lang="uk-UA" sz="1600" b="1" smtClean="0"/>
            <a:t>28 </a:t>
          </a:r>
          <a:r>
            <a:rPr lang="uk-UA" sz="1600" b="1" dirty="0"/>
            <a:t>червня 2024</a:t>
          </a:r>
          <a:endParaRPr lang="ru-RU" sz="1600" b="1"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custT="1"/>
      <dgm:spPr>
        <a:solidFill>
          <a:srgbClr val="FFFF00"/>
        </a:solidFill>
      </dgm:spPr>
      <dgm:t>
        <a:bodyPr/>
        <a:lstStyle/>
        <a:p>
          <a:r>
            <a:rPr lang="uk-UA" sz="1600" b="1" dirty="0"/>
            <a:t>Початок </a:t>
          </a:r>
        </a:p>
        <a:p>
          <a:r>
            <a:rPr lang="uk-UA" sz="1600" b="1" dirty="0"/>
            <a:t>1 вересня 2023 </a:t>
          </a:r>
          <a:endParaRPr lang="ru-RU" sz="1600" b="1"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3" custScaleX="252289" custScaleY="68806" custLinFactNeighborX="1778" custLinFactNeighborY="-39012">
        <dgm:presLayoutVars>
          <dgm:chMax val="7"/>
          <dgm:chPref val="7"/>
        </dgm:presLayoutVars>
      </dgm:prSet>
      <dgm:spPr/>
      <dgm:t>
        <a:bodyPr/>
        <a:lstStyle/>
        <a:p>
          <a:endParaRPr lang="ru-RU"/>
        </a:p>
      </dgm:t>
    </dgm:pt>
    <dgm:pt modelId="{D4C0FDC8-2D77-450E-A888-CAE34277B94D}" type="pres">
      <dgm:prSet presAssocID="{CE5CA728-7F0F-49FF-8576-8BD646A063F7}" presName="Name56" presStyleLbl="parChTrans1D2" presStyleIdx="0" presStyleCnt="2"/>
      <dgm:spPr/>
      <dgm:t>
        <a:bodyPr/>
        <a:lstStyle/>
        <a:p>
          <a:endParaRPr lang="ru-RU"/>
        </a:p>
      </dgm:t>
    </dgm:pt>
    <dgm:pt modelId="{098C9FBE-9E38-4418-8E1C-1A28AF00BC0F}" type="pres">
      <dgm:prSet presAssocID="{13631DCC-B192-4B47-9F65-E4852C68B6A7}" presName="text0" presStyleLbl="node1" presStyleIdx="1" presStyleCnt="3" custScaleX="342950" custScaleY="131074" custRadScaleRad="109866" custRadScaleInc="105981">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1" presStyleCnt="2"/>
      <dgm:spPr/>
      <dgm:t>
        <a:bodyPr/>
        <a:lstStyle/>
        <a:p>
          <a:endParaRPr lang="ru-RU"/>
        </a:p>
      </dgm:t>
    </dgm:pt>
    <dgm:pt modelId="{3AD623AA-BE28-41D2-ABB4-90E05D1E27E0}" type="pres">
      <dgm:prSet presAssocID="{1FF5A49F-EAC3-4F56-BF0B-7E39C2A1EA2C}" presName="text0" presStyleLbl="node1" presStyleIdx="2" presStyleCnt="3" custScaleX="322379" custScaleY="141083" custRadScaleRad="68795" custRadScaleInc="89955">
        <dgm:presLayoutVars>
          <dgm:bulletEnabled val="1"/>
        </dgm:presLayoutVars>
      </dgm:prSet>
      <dgm:spPr/>
      <dgm:t>
        <a:bodyPr/>
        <a:lstStyle/>
        <a:p>
          <a:endParaRPr lang="ru-RU"/>
        </a:p>
      </dgm:t>
    </dgm:pt>
  </dgm:ptLst>
  <dgm:cxnLst>
    <dgm:cxn modelId="{CF23F9AA-D59D-48CC-B764-E194A184E905}" srcId="{0E36D9F9-7C44-4D2F-8726-E5B5467E0BD9}" destId="{F0389CD9-432C-4623-8B69-93B4B98A5249}" srcOrd="0" destOrd="0" parTransId="{EBD119A8-E6EF-4537-BE27-93AAC505F4A3}" sibTransId="{5F891789-A563-4370-9528-3C2ED603B643}"/>
    <dgm:cxn modelId="{C1D44192-0D04-4300-A9B6-1F779C8733A7}" srcId="{F0389CD9-432C-4623-8B69-93B4B98A5249}" destId="{1FF5A49F-EAC3-4F56-BF0B-7E39C2A1EA2C}" srcOrd="1" destOrd="0" parTransId="{3EBB96BD-E8D8-4974-A73C-2F460FE50D36}" sibTransId="{84F4803C-B04C-486D-AC4F-E38BB10EC510}"/>
    <dgm:cxn modelId="{2E755F90-F63F-4292-BA2A-DF73F0132E99}" type="presOf" srcId="{F0389CD9-432C-4623-8B69-93B4B98A5249}" destId="{6107A320-0D3E-4F16-B165-D8CA6403EB22}" srcOrd="0" destOrd="0" presId="urn:microsoft.com/office/officeart/2008/layout/RadialCluster"/>
    <dgm:cxn modelId="{AA5D3D34-B267-46A7-B74A-737899EC977B}" type="presOf" srcId="{3EBB96BD-E8D8-4974-A73C-2F460FE50D36}" destId="{C379244F-B3E4-4459-B2BB-2E6E4EF60301}" srcOrd="0" destOrd="0" presId="urn:microsoft.com/office/officeart/2008/layout/RadialCluster"/>
    <dgm:cxn modelId="{861D5FDE-0583-4F26-9650-5CB06373FF54}" type="presOf" srcId="{1FF5A49F-EAC3-4F56-BF0B-7E39C2A1EA2C}" destId="{3AD623AA-BE28-41D2-ABB4-90E05D1E27E0}" srcOrd="0" destOrd="0" presId="urn:microsoft.com/office/officeart/2008/layout/RadialCluster"/>
    <dgm:cxn modelId="{7595BDE5-5D52-4847-9F4C-1E30ACD84416}" type="presOf" srcId="{13631DCC-B192-4B47-9F65-E4852C68B6A7}" destId="{098C9FBE-9E38-4418-8E1C-1A28AF00BC0F}" srcOrd="0" destOrd="0" presId="urn:microsoft.com/office/officeart/2008/layout/RadialCluster"/>
    <dgm:cxn modelId="{EADA39C4-FE77-4695-8781-64CF3B5D898C}" type="presOf" srcId="{CE5CA728-7F0F-49FF-8576-8BD646A063F7}" destId="{D4C0FDC8-2D77-450E-A888-CAE34277B94D}" srcOrd="0" destOrd="0" presId="urn:microsoft.com/office/officeart/2008/layout/RadialCluster"/>
    <dgm:cxn modelId="{E449377E-0597-4A7D-9A32-D7B6BC71593C}" type="presOf" srcId="{0E36D9F9-7C44-4D2F-8726-E5B5467E0BD9}" destId="{361101F7-6E41-465E-A6E6-E30B5E9E6014}" srcOrd="0" destOrd="0" presId="urn:microsoft.com/office/officeart/2008/layout/RadialCluster"/>
    <dgm:cxn modelId="{A420E8B6-DFEE-43AC-998F-7BBE05F6A077}" srcId="{F0389CD9-432C-4623-8B69-93B4B98A5249}" destId="{13631DCC-B192-4B47-9F65-E4852C68B6A7}" srcOrd="0" destOrd="0" parTransId="{CE5CA728-7F0F-49FF-8576-8BD646A063F7}" sibTransId="{A642BFE1-BCB1-41C3-9FFD-5AD057A687B2}"/>
    <dgm:cxn modelId="{0855EE30-2603-4DFE-9A57-92536A812F59}" type="presParOf" srcId="{361101F7-6E41-465E-A6E6-E30B5E9E6014}" destId="{398AC04A-86DF-4ED6-BEB7-E5A61A0133F3}" srcOrd="0" destOrd="0" presId="urn:microsoft.com/office/officeart/2008/layout/RadialCluster"/>
    <dgm:cxn modelId="{429D6AAE-6931-4B95-BD68-5FC72D2A6E31}" type="presParOf" srcId="{398AC04A-86DF-4ED6-BEB7-E5A61A0133F3}" destId="{6107A320-0D3E-4F16-B165-D8CA6403EB22}" srcOrd="0" destOrd="0" presId="urn:microsoft.com/office/officeart/2008/layout/RadialCluster"/>
    <dgm:cxn modelId="{73918DC7-BA7E-4EEE-B9F6-603DFBBCD63B}" type="presParOf" srcId="{398AC04A-86DF-4ED6-BEB7-E5A61A0133F3}" destId="{D4C0FDC8-2D77-450E-A888-CAE34277B94D}" srcOrd="1" destOrd="0" presId="urn:microsoft.com/office/officeart/2008/layout/RadialCluster"/>
    <dgm:cxn modelId="{34C6A868-83A1-4215-AEDB-B6ECD1AC75E8}" type="presParOf" srcId="{398AC04A-86DF-4ED6-BEB7-E5A61A0133F3}" destId="{098C9FBE-9E38-4418-8E1C-1A28AF00BC0F}" srcOrd="2" destOrd="0" presId="urn:microsoft.com/office/officeart/2008/layout/RadialCluster"/>
    <dgm:cxn modelId="{2B4E158E-D5A2-4D92-96FD-0D200BACDAE4}" type="presParOf" srcId="{398AC04A-86DF-4ED6-BEB7-E5A61A0133F3}" destId="{C379244F-B3E4-4459-B2BB-2E6E4EF60301}" srcOrd="3" destOrd="0" presId="urn:microsoft.com/office/officeart/2008/layout/RadialCluster"/>
    <dgm:cxn modelId="{F1F6EB34-D121-4A8C-A489-F1F795D8118D}" type="presParOf" srcId="{398AC04A-86DF-4ED6-BEB7-E5A61A0133F3}" destId="{3AD623AA-BE28-41D2-ABB4-90E05D1E27E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accent2_5" csCatId="accent2" phldr="1"/>
      <dgm:spPr/>
      <dgm:t>
        <a:bodyPr/>
        <a:lstStyle/>
        <a:p>
          <a:endParaRPr lang="ru-RU"/>
        </a:p>
      </dgm:t>
    </dgm:pt>
    <dgm:pt modelId="{F0389CD9-432C-4623-8B69-93B4B98A5249}">
      <dgm:prSet phldrT="[Текст]"/>
      <dgm:spPr/>
      <dgm:t>
        <a:bodyPr/>
        <a:lstStyle/>
        <a:p>
          <a:r>
            <a:rPr lang="uk-UA" b="1" dirty="0"/>
            <a:t>Форми організації освітнього процесу</a:t>
          </a:r>
          <a:endParaRPr lang="ru-RU"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D37A05D3-5C0D-4B42-839F-0A885D41CE5E}">
      <dgm:prSet phldrT="[Текст]"/>
      <dgm:spPr>
        <a:solidFill>
          <a:srgbClr val="7030A0">
            <a:alpha val="76667"/>
          </a:srgbClr>
        </a:solidFill>
      </dgm:spPr>
      <dgm:t>
        <a:bodyPr/>
        <a:lstStyle/>
        <a:p>
          <a:r>
            <a:rPr lang="uk-UA" dirty="0"/>
            <a:t>очна</a:t>
          </a:r>
          <a:endParaRPr lang="ru-RU" dirty="0"/>
        </a:p>
      </dgm:t>
    </dgm:pt>
    <dgm:pt modelId="{99C3809E-3CCD-46E2-8830-B482CB1AA22C}" type="parTrans" cxnId="{D4BE4C89-D67A-41C8-85EC-4FC45754C47F}">
      <dgm:prSet/>
      <dgm:spPr/>
      <dgm:t>
        <a:bodyPr/>
        <a:lstStyle/>
        <a:p>
          <a:endParaRPr lang="ru-RU"/>
        </a:p>
      </dgm:t>
    </dgm:pt>
    <dgm:pt modelId="{CA91461B-9290-4B70-81CC-6970B63F2FCA}" type="sibTrans" cxnId="{D4BE4C89-D67A-41C8-85EC-4FC45754C47F}">
      <dgm:prSet/>
      <dgm:spPr/>
      <dgm:t>
        <a:bodyPr/>
        <a:lstStyle/>
        <a:p>
          <a:endParaRPr lang="ru-RU"/>
        </a:p>
      </dgm:t>
    </dgm:pt>
    <dgm:pt modelId="{13631DCC-B192-4B47-9F65-E4852C68B6A7}">
      <dgm:prSet phldrT="[Текст]"/>
      <dgm:spPr>
        <a:solidFill>
          <a:srgbClr val="C00000">
            <a:alpha val="63333"/>
          </a:srgbClr>
        </a:solidFill>
      </dgm:spPr>
      <dgm:t>
        <a:bodyPr/>
        <a:lstStyle/>
        <a:p>
          <a:r>
            <a:rPr lang="uk-UA" dirty="0"/>
            <a:t>змішана</a:t>
          </a:r>
          <a:endParaRPr lang="ru-RU"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dgm:spPr>
        <a:solidFill>
          <a:srgbClr val="0083E6">
            <a:alpha val="49804"/>
          </a:srgbClr>
        </a:solidFill>
      </dgm:spPr>
      <dgm:t>
        <a:bodyPr/>
        <a:lstStyle/>
        <a:p>
          <a:r>
            <a:rPr lang="uk-UA" dirty="0"/>
            <a:t>дистанційна</a:t>
          </a:r>
          <a:endParaRPr lang="ru-RU"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4" custScaleX="252289" custScaleY="68806" custLinFactNeighborX="-1383" custLinFactNeighborY="-15301">
        <dgm:presLayoutVars>
          <dgm:chMax val="7"/>
          <dgm:chPref val="7"/>
        </dgm:presLayoutVars>
      </dgm:prSet>
      <dgm:spPr/>
      <dgm:t>
        <a:bodyPr/>
        <a:lstStyle/>
        <a:p>
          <a:endParaRPr lang="ru-RU"/>
        </a:p>
      </dgm:t>
    </dgm:pt>
    <dgm:pt modelId="{0188307E-B5B3-485C-A9A1-8DC7CC32E169}" type="pres">
      <dgm:prSet presAssocID="{99C3809E-3CCD-46E2-8830-B482CB1AA22C}" presName="Name56" presStyleLbl="parChTrans1D2" presStyleIdx="0" presStyleCnt="3"/>
      <dgm:spPr/>
      <dgm:t>
        <a:bodyPr/>
        <a:lstStyle/>
        <a:p>
          <a:endParaRPr lang="ru-RU"/>
        </a:p>
      </dgm:t>
    </dgm:pt>
    <dgm:pt modelId="{96D622F3-9219-4C87-84B1-07B88A9D6B20}" type="pres">
      <dgm:prSet presAssocID="{D37A05D3-5C0D-4B42-839F-0A885D41CE5E}" presName="text0" presStyleLbl="node1" presStyleIdx="1" presStyleCnt="4" custScaleX="256739" custScaleY="68464" custRadScaleRad="104643" custRadScaleInc="-4012">
        <dgm:presLayoutVars>
          <dgm:bulletEnabled val="1"/>
        </dgm:presLayoutVars>
      </dgm:prSet>
      <dgm:spPr/>
      <dgm:t>
        <a:bodyPr/>
        <a:lstStyle/>
        <a:p>
          <a:endParaRPr lang="ru-RU"/>
        </a:p>
      </dgm:t>
    </dgm:pt>
    <dgm:pt modelId="{D4C0FDC8-2D77-450E-A888-CAE34277B94D}" type="pres">
      <dgm:prSet presAssocID="{CE5CA728-7F0F-49FF-8576-8BD646A063F7}" presName="Name56" presStyleLbl="parChTrans1D2" presStyleIdx="1" presStyleCnt="3"/>
      <dgm:spPr/>
      <dgm:t>
        <a:bodyPr/>
        <a:lstStyle/>
        <a:p>
          <a:endParaRPr lang="ru-RU"/>
        </a:p>
      </dgm:t>
    </dgm:pt>
    <dgm:pt modelId="{098C9FBE-9E38-4418-8E1C-1A28AF00BC0F}" type="pres">
      <dgm:prSet presAssocID="{13631DCC-B192-4B47-9F65-E4852C68B6A7}" presName="text0" presStyleLbl="node1" presStyleIdx="2" presStyleCnt="4" custScaleX="256739" custScaleY="68464" custRadScaleRad="92279" custRadScaleInc="-16274">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2" presStyleCnt="3"/>
      <dgm:spPr/>
      <dgm:t>
        <a:bodyPr/>
        <a:lstStyle/>
        <a:p>
          <a:endParaRPr lang="ru-RU"/>
        </a:p>
      </dgm:t>
    </dgm:pt>
    <dgm:pt modelId="{3AD623AA-BE28-41D2-ABB4-90E05D1E27E0}" type="pres">
      <dgm:prSet presAssocID="{1FF5A49F-EAC3-4F56-BF0B-7E39C2A1EA2C}" presName="text0" presStyleLbl="node1" presStyleIdx="3" presStyleCnt="4" custScaleX="256739" custScaleY="68464" custRadScaleRad="88750" custRadScaleInc="10801">
        <dgm:presLayoutVars>
          <dgm:bulletEnabled val="1"/>
        </dgm:presLayoutVars>
      </dgm:prSet>
      <dgm:spPr/>
      <dgm:t>
        <a:bodyPr/>
        <a:lstStyle/>
        <a:p>
          <a:endParaRPr lang="ru-RU"/>
        </a:p>
      </dgm:t>
    </dgm:pt>
  </dgm:ptLst>
  <dgm:cxnLst>
    <dgm:cxn modelId="{144BEF7B-0FD7-492D-B7BD-A786552B5B36}" type="presOf" srcId="{13631DCC-B192-4B47-9F65-E4852C68B6A7}" destId="{098C9FBE-9E38-4418-8E1C-1A28AF00BC0F}" srcOrd="0" destOrd="0" presId="urn:microsoft.com/office/officeart/2008/layout/RadialCluster"/>
    <dgm:cxn modelId="{FB4D0AAE-7A53-4429-AC10-57D243235AFD}" type="presOf" srcId="{3EBB96BD-E8D8-4974-A73C-2F460FE50D36}" destId="{C379244F-B3E4-4459-B2BB-2E6E4EF60301}"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C1D44192-0D04-4300-A9B6-1F779C8733A7}" srcId="{F0389CD9-432C-4623-8B69-93B4B98A5249}" destId="{1FF5A49F-EAC3-4F56-BF0B-7E39C2A1EA2C}" srcOrd="2" destOrd="0" parTransId="{3EBB96BD-E8D8-4974-A73C-2F460FE50D36}" sibTransId="{84F4803C-B04C-486D-AC4F-E38BB10EC510}"/>
    <dgm:cxn modelId="{8FA0A0BC-A422-414C-96AE-39D9A802035E}" type="presOf" srcId="{0E36D9F9-7C44-4D2F-8726-E5B5467E0BD9}" destId="{361101F7-6E41-465E-A6E6-E30B5E9E6014}" srcOrd="0" destOrd="0" presId="urn:microsoft.com/office/officeart/2008/layout/RadialCluster"/>
    <dgm:cxn modelId="{D488527D-CF97-41A9-9ABC-778716FB6155}" type="presOf" srcId="{1FF5A49F-EAC3-4F56-BF0B-7E39C2A1EA2C}" destId="{3AD623AA-BE28-41D2-ABB4-90E05D1E27E0}" srcOrd="0" destOrd="0" presId="urn:microsoft.com/office/officeart/2008/layout/RadialCluster"/>
    <dgm:cxn modelId="{B2CE4DD1-CDA4-4F75-8C28-5D2BD4809FD5}" type="presOf" srcId="{F0389CD9-432C-4623-8B69-93B4B98A5249}" destId="{6107A320-0D3E-4F16-B165-D8CA6403EB22}" srcOrd="0" destOrd="0" presId="urn:microsoft.com/office/officeart/2008/layout/RadialCluster"/>
    <dgm:cxn modelId="{D46DB6B3-B19C-4D74-9B4A-8F2BDCF8211B}" type="presOf" srcId="{D37A05D3-5C0D-4B42-839F-0A885D41CE5E}" destId="{96D622F3-9219-4C87-84B1-07B88A9D6B20}" srcOrd="0" destOrd="0" presId="urn:microsoft.com/office/officeart/2008/layout/RadialCluster"/>
    <dgm:cxn modelId="{8BFC5384-770A-499F-96F0-8100AC644A92}" type="presOf" srcId="{99C3809E-3CCD-46E2-8830-B482CB1AA22C}" destId="{0188307E-B5B3-485C-A9A1-8DC7CC32E169}" srcOrd="0" destOrd="0" presId="urn:microsoft.com/office/officeart/2008/layout/RadialCluster"/>
    <dgm:cxn modelId="{D4BE4C89-D67A-41C8-85EC-4FC45754C47F}" srcId="{F0389CD9-432C-4623-8B69-93B4B98A5249}" destId="{D37A05D3-5C0D-4B42-839F-0A885D41CE5E}" srcOrd="0" destOrd="0" parTransId="{99C3809E-3CCD-46E2-8830-B482CB1AA22C}" sibTransId="{CA91461B-9290-4B70-81CC-6970B63F2FCA}"/>
    <dgm:cxn modelId="{A420E8B6-DFEE-43AC-998F-7BBE05F6A077}" srcId="{F0389CD9-432C-4623-8B69-93B4B98A5249}" destId="{13631DCC-B192-4B47-9F65-E4852C68B6A7}" srcOrd="1" destOrd="0" parTransId="{CE5CA728-7F0F-49FF-8576-8BD646A063F7}" sibTransId="{A642BFE1-BCB1-41C3-9FFD-5AD057A687B2}"/>
    <dgm:cxn modelId="{4E9B3311-1D73-447A-A066-F7CA6A24CFC8}" type="presOf" srcId="{CE5CA728-7F0F-49FF-8576-8BD646A063F7}" destId="{D4C0FDC8-2D77-450E-A888-CAE34277B94D}" srcOrd="0" destOrd="0" presId="urn:microsoft.com/office/officeart/2008/layout/RadialCluster"/>
    <dgm:cxn modelId="{5701E96E-27B4-4363-AA9C-D336CAF2F3A1}" type="presParOf" srcId="{361101F7-6E41-465E-A6E6-E30B5E9E6014}" destId="{398AC04A-86DF-4ED6-BEB7-E5A61A0133F3}" srcOrd="0" destOrd="0" presId="urn:microsoft.com/office/officeart/2008/layout/RadialCluster"/>
    <dgm:cxn modelId="{0F4C14B2-19A6-4CAD-93B6-EA34A2462B28}" type="presParOf" srcId="{398AC04A-86DF-4ED6-BEB7-E5A61A0133F3}" destId="{6107A320-0D3E-4F16-B165-D8CA6403EB22}" srcOrd="0" destOrd="0" presId="urn:microsoft.com/office/officeart/2008/layout/RadialCluster"/>
    <dgm:cxn modelId="{8F2169F6-6400-40F3-AAE5-220B9ADF14D4}" type="presParOf" srcId="{398AC04A-86DF-4ED6-BEB7-E5A61A0133F3}" destId="{0188307E-B5B3-485C-A9A1-8DC7CC32E169}" srcOrd="1" destOrd="0" presId="urn:microsoft.com/office/officeart/2008/layout/RadialCluster"/>
    <dgm:cxn modelId="{98FF11BB-B4CC-4517-9BC4-A1EE4ED6823B}" type="presParOf" srcId="{398AC04A-86DF-4ED6-BEB7-E5A61A0133F3}" destId="{96D622F3-9219-4C87-84B1-07B88A9D6B20}" srcOrd="2" destOrd="0" presId="urn:microsoft.com/office/officeart/2008/layout/RadialCluster"/>
    <dgm:cxn modelId="{BC31D9B9-43A9-4F53-B8F9-AC54516F8E82}" type="presParOf" srcId="{398AC04A-86DF-4ED6-BEB7-E5A61A0133F3}" destId="{D4C0FDC8-2D77-450E-A888-CAE34277B94D}" srcOrd="3" destOrd="0" presId="urn:microsoft.com/office/officeart/2008/layout/RadialCluster"/>
    <dgm:cxn modelId="{A93F905A-C22C-4C9A-918F-51CAC398B299}" type="presParOf" srcId="{398AC04A-86DF-4ED6-BEB7-E5A61A0133F3}" destId="{098C9FBE-9E38-4418-8E1C-1A28AF00BC0F}" srcOrd="4" destOrd="0" presId="urn:microsoft.com/office/officeart/2008/layout/RadialCluster"/>
    <dgm:cxn modelId="{5B5153CA-B7D6-48B0-9566-E1E893B199FB}" type="presParOf" srcId="{398AC04A-86DF-4ED6-BEB7-E5A61A0133F3}" destId="{C379244F-B3E4-4459-B2BB-2E6E4EF60301}" srcOrd="5" destOrd="0" presId="urn:microsoft.com/office/officeart/2008/layout/RadialCluster"/>
    <dgm:cxn modelId="{A91747BA-43C2-4E38-BA7B-81026401719E}" type="presParOf" srcId="{398AC04A-86DF-4ED6-BEB7-E5A61A0133F3}" destId="{3AD623AA-BE28-41D2-ABB4-90E05D1E27E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4D0FC-490B-4AF9-AF10-4328FC6501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C62523D-798B-4604-AF5C-FA549252BBA8}">
      <dgm:prSet phldrT="[Текст]"/>
      <dgm:spPr>
        <a:solidFill>
          <a:schemeClr val="accent2">
            <a:lumMod val="20000"/>
            <a:lumOff val="80000"/>
          </a:schemeClr>
        </a:solidFill>
      </dgm:spPr>
      <dgm:t>
        <a:bodyPr/>
        <a:lstStyle/>
        <a:p>
          <a:r>
            <a:rPr lang="uk-UA" noProof="0" dirty="0"/>
            <a:t>Визначення кількості годин на певну </a:t>
          </a:r>
          <a:r>
            <a:rPr lang="ru-RU" dirty="0"/>
            <a:t>тему</a:t>
          </a:r>
        </a:p>
      </dgm:t>
    </dgm:pt>
    <dgm:pt modelId="{F6831919-A33F-4964-A627-1FC730D5632A}" type="parTrans" cxnId="{03245B35-7D64-4C39-A44D-153C1CA6759C}">
      <dgm:prSet/>
      <dgm:spPr/>
      <dgm:t>
        <a:bodyPr/>
        <a:lstStyle/>
        <a:p>
          <a:endParaRPr lang="ru-RU"/>
        </a:p>
      </dgm:t>
    </dgm:pt>
    <dgm:pt modelId="{EC56D5C5-B4A0-4ED6-AAC0-7006910FA369}" type="sibTrans" cxnId="{03245B35-7D64-4C39-A44D-153C1CA6759C}">
      <dgm:prSet/>
      <dgm:spPr/>
      <dgm:t>
        <a:bodyPr/>
        <a:lstStyle/>
        <a:p>
          <a:endParaRPr lang="ru-RU"/>
        </a:p>
      </dgm:t>
    </dgm:pt>
    <dgm:pt modelId="{920271C3-99E8-450A-9542-9901735F0BB8}">
      <dgm:prSet phldrT="[Текст]"/>
      <dgm:spPr>
        <a:solidFill>
          <a:schemeClr val="accent2">
            <a:lumMod val="20000"/>
            <a:lumOff val="80000"/>
          </a:schemeClr>
        </a:solidFill>
      </dgm:spPr>
      <dgm:t>
        <a:bodyPr/>
        <a:lstStyle/>
        <a:p>
          <a:r>
            <a:rPr lang="uk-UA" noProof="0" dirty="0"/>
            <a:t>Деталізований зміст кожної теми з погляду на наявні ресурси</a:t>
          </a:r>
        </a:p>
      </dgm:t>
    </dgm:pt>
    <dgm:pt modelId="{C326951F-346B-4482-8C22-991BE7B97880}" type="parTrans" cxnId="{B60D1025-043B-4440-917A-DEF7FD1A80BF}">
      <dgm:prSet/>
      <dgm:spPr/>
      <dgm:t>
        <a:bodyPr/>
        <a:lstStyle/>
        <a:p>
          <a:endParaRPr lang="ru-RU"/>
        </a:p>
      </dgm:t>
    </dgm:pt>
    <dgm:pt modelId="{030DB386-EFA8-4EBF-9745-915161C67CF0}" type="sibTrans" cxnId="{B60D1025-043B-4440-917A-DEF7FD1A80BF}">
      <dgm:prSet/>
      <dgm:spPr/>
      <dgm:t>
        <a:bodyPr/>
        <a:lstStyle/>
        <a:p>
          <a:endParaRPr lang="ru-RU"/>
        </a:p>
      </dgm:t>
    </dgm:pt>
    <dgm:pt modelId="{1ED47D55-13D7-4ABA-B9BB-2346EC8F5412}">
      <dgm:prSet phldrT="[Текст]"/>
      <dgm:spPr>
        <a:solidFill>
          <a:schemeClr val="accent2">
            <a:lumMod val="20000"/>
            <a:lumOff val="80000"/>
          </a:schemeClr>
        </a:solidFill>
      </dgm:spPr>
      <dgm:t>
        <a:bodyPr/>
        <a:lstStyle/>
        <a:p>
          <a:r>
            <a:rPr lang="uk-UA" noProof="0" dirty="0"/>
            <a:t>Упорядкована система видів навчальної діяльності (більш доречна для конкретної теми</a:t>
          </a:r>
          <a:r>
            <a:rPr lang="ru-RU" dirty="0"/>
            <a:t>)</a:t>
          </a:r>
        </a:p>
      </dgm:t>
    </dgm:pt>
    <dgm:pt modelId="{8A71C928-3EAC-4DC7-8DDB-EB7B458F5449}" type="parTrans" cxnId="{AED2C853-9D6D-4383-87E6-3D243094B344}">
      <dgm:prSet/>
      <dgm:spPr/>
      <dgm:t>
        <a:bodyPr/>
        <a:lstStyle/>
        <a:p>
          <a:endParaRPr lang="ru-RU"/>
        </a:p>
      </dgm:t>
    </dgm:pt>
    <dgm:pt modelId="{19125993-0BB0-45EF-B06B-C09C3E8492C7}" type="sibTrans" cxnId="{AED2C853-9D6D-4383-87E6-3D243094B344}">
      <dgm:prSet/>
      <dgm:spPr/>
      <dgm:t>
        <a:bodyPr/>
        <a:lstStyle/>
        <a:p>
          <a:endParaRPr lang="ru-RU"/>
        </a:p>
      </dgm:t>
    </dgm:pt>
    <dgm:pt modelId="{0A5E1651-9AAE-42D4-8B2D-CA507DE15478}" type="pres">
      <dgm:prSet presAssocID="{F234D0FC-490B-4AF9-AF10-4328FC6501A6}" presName="Name0" presStyleCnt="0">
        <dgm:presLayoutVars>
          <dgm:chMax val="7"/>
          <dgm:chPref val="7"/>
          <dgm:dir/>
        </dgm:presLayoutVars>
      </dgm:prSet>
      <dgm:spPr/>
      <dgm:t>
        <a:bodyPr/>
        <a:lstStyle/>
        <a:p>
          <a:endParaRPr lang="uk-UA"/>
        </a:p>
      </dgm:t>
    </dgm:pt>
    <dgm:pt modelId="{7604CBED-477C-4B08-970D-2B9FCDF275A2}" type="pres">
      <dgm:prSet presAssocID="{F234D0FC-490B-4AF9-AF10-4328FC6501A6}" presName="Name1" presStyleCnt="0"/>
      <dgm:spPr/>
    </dgm:pt>
    <dgm:pt modelId="{479BF486-7DBE-427F-9181-F5C07B519B30}" type="pres">
      <dgm:prSet presAssocID="{F234D0FC-490B-4AF9-AF10-4328FC6501A6}" presName="cycle" presStyleCnt="0"/>
      <dgm:spPr/>
    </dgm:pt>
    <dgm:pt modelId="{25D77784-B0EB-43A4-A58E-C08A4ABEEFCC}" type="pres">
      <dgm:prSet presAssocID="{F234D0FC-490B-4AF9-AF10-4328FC6501A6}" presName="srcNode" presStyleLbl="node1" presStyleIdx="0" presStyleCnt="3"/>
      <dgm:spPr/>
    </dgm:pt>
    <dgm:pt modelId="{F345ED77-42EF-4051-9929-0C7B635A5E8C}" type="pres">
      <dgm:prSet presAssocID="{F234D0FC-490B-4AF9-AF10-4328FC6501A6}" presName="conn" presStyleLbl="parChTrans1D2" presStyleIdx="0" presStyleCnt="1"/>
      <dgm:spPr/>
      <dgm:t>
        <a:bodyPr/>
        <a:lstStyle/>
        <a:p>
          <a:endParaRPr lang="uk-UA"/>
        </a:p>
      </dgm:t>
    </dgm:pt>
    <dgm:pt modelId="{2DAD095A-8670-4F89-ADC5-644457A9812B}" type="pres">
      <dgm:prSet presAssocID="{F234D0FC-490B-4AF9-AF10-4328FC6501A6}" presName="extraNode" presStyleLbl="node1" presStyleIdx="0" presStyleCnt="3"/>
      <dgm:spPr/>
    </dgm:pt>
    <dgm:pt modelId="{71CA24A6-05DB-4593-93DF-35DCA08B2753}" type="pres">
      <dgm:prSet presAssocID="{F234D0FC-490B-4AF9-AF10-4328FC6501A6}" presName="dstNode" presStyleLbl="node1" presStyleIdx="0" presStyleCnt="3"/>
      <dgm:spPr/>
    </dgm:pt>
    <dgm:pt modelId="{8F9F7083-FDE0-40FC-B357-96C282B5BCF4}" type="pres">
      <dgm:prSet presAssocID="{8C62523D-798B-4604-AF5C-FA549252BBA8}" presName="text_1" presStyleLbl="node1" presStyleIdx="0" presStyleCnt="3">
        <dgm:presLayoutVars>
          <dgm:bulletEnabled val="1"/>
        </dgm:presLayoutVars>
      </dgm:prSet>
      <dgm:spPr/>
      <dgm:t>
        <a:bodyPr/>
        <a:lstStyle/>
        <a:p>
          <a:endParaRPr lang="uk-UA"/>
        </a:p>
      </dgm:t>
    </dgm:pt>
    <dgm:pt modelId="{9DBBCC09-5B7F-4989-83D7-6CFE166CFD0A}" type="pres">
      <dgm:prSet presAssocID="{8C62523D-798B-4604-AF5C-FA549252BBA8}" presName="accent_1" presStyleCnt="0"/>
      <dgm:spPr/>
    </dgm:pt>
    <dgm:pt modelId="{34954187-E181-4A31-AC88-ED558FA1424F}" type="pres">
      <dgm:prSet presAssocID="{8C62523D-798B-4604-AF5C-FA549252BBA8}" presName="accentRepeatNode" presStyleLbl="solidFgAcc1" presStyleIdx="0" presStyleCnt="3"/>
      <dgm:spPr/>
    </dgm:pt>
    <dgm:pt modelId="{29A53C3E-5E77-4126-B85F-135892330BE2}" type="pres">
      <dgm:prSet presAssocID="{920271C3-99E8-450A-9542-9901735F0BB8}" presName="text_2" presStyleLbl="node1" presStyleIdx="1" presStyleCnt="3">
        <dgm:presLayoutVars>
          <dgm:bulletEnabled val="1"/>
        </dgm:presLayoutVars>
      </dgm:prSet>
      <dgm:spPr/>
      <dgm:t>
        <a:bodyPr/>
        <a:lstStyle/>
        <a:p>
          <a:endParaRPr lang="uk-UA"/>
        </a:p>
      </dgm:t>
    </dgm:pt>
    <dgm:pt modelId="{59DABEDE-31BF-410C-9853-0335703FFAE1}" type="pres">
      <dgm:prSet presAssocID="{920271C3-99E8-450A-9542-9901735F0BB8}" presName="accent_2" presStyleCnt="0"/>
      <dgm:spPr/>
    </dgm:pt>
    <dgm:pt modelId="{D7F27DF9-A7AC-4D03-8DCE-4E9DAD979FC3}" type="pres">
      <dgm:prSet presAssocID="{920271C3-99E8-450A-9542-9901735F0BB8}" presName="accentRepeatNode" presStyleLbl="solidFgAcc1" presStyleIdx="1" presStyleCnt="3"/>
      <dgm:spPr/>
    </dgm:pt>
    <dgm:pt modelId="{0DDF1C27-D551-410D-831B-D089AC143033}" type="pres">
      <dgm:prSet presAssocID="{1ED47D55-13D7-4ABA-B9BB-2346EC8F5412}" presName="text_3" presStyleLbl="node1" presStyleIdx="2" presStyleCnt="3">
        <dgm:presLayoutVars>
          <dgm:bulletEnabled val="1"/>
        </dgm:presLayoutVars>
      </dgm:prSet>
      <dgm:spPr/>
      <dgm:t>
        <a:bodyPr/>
        <a:lstStyle/>
        <a:p>
          <a:endParaRPr lang="uk-UA"/>
        </a:p>
      </dgm:t>
    </dgm:pt>
    <dgm:pt modelId="{155A75C6-0E79-4742-9E5C-3DF4802B3D98}" type="pres">
      <dgm:prSet presAssocID="{1ED47D55-13D7-4ABA-B9BB-2346EC8F5412}" presName="accent_3" presStyleCnt="0"/>
      <dgm:spPr/>
    </dgm:pt>
    <dgm:pt modelId="{67470E96-DAD9-4531-836D-54DADB920AB9}" type="pres">
      <dgm:prSet presAssocID="{1ED47D55-13D7-4ABA-B9BB-2346EC8F5412}" presName="accentRepeatNode" presStyleLbl="solidFgAcc1" presStyleIdx="2" presStyleCnt="3"/>
      <dgm:spPr/>
    </dgm:pt>
  </dgm:ptLst>
  <dgm:cxnLst>
    <dgm:cxn modelId="{110297DD-D939-41A1-9202-6D12AD6FE9A5}" type="presOf" srcId="{F234D0FC-490B-4AF9-AF10-4328FC6501A6}" destId="{0A5E1651-9AAE-42D4-8B2D-CA507DE15478}" srcOrd="0" destOrd="0" presId="urn:microsoft.com/office/officeart/2008/layout/VerticalCurvedList"/>
    <dgm:cxn modelId="{9841800E-13D5-4D94-BABB-04A04A9A6733}" type="presOf" srcId="{EC56D5C5-B4A0-4ED6-AAC0-7006910FA369}" destId="{F345ED77-42EF-4051-9929-0C7B635A5E8C}" srcOrd="0" destOrd="0" presId="urn:microsoft.com/office/officeart/2008/layout/VerticalCurvedList"/>
    <dgm:cxn modelId="{FE878F6C-9882-4B2C-A5B1-449E0D39CF6E}" type="presOf" srcId="{920271C3-99E8-450A-9542-9901735F0BB8}" destId="{29A53C3E-5E77-4126-B85F-135892330BE2}" srcOrd="0" destOrd="0" presId="urn:microsoft.com/office/officeart/2008/layout/VerticalCurvedList"/>
    <dgm:cxn modelId="{F03971D6-DC1D-4A34-B0B6-80DE60030F40}" type="presOf" srcId="{8C62523D-798B-4604-AF5C-FA549252BBA8}" destId="{8F9F7083-FDE0-40FC-B357-96C282B5BCF4}" srcOrd="0" destOrd="0" presId="urn:microsoft.com/office/officeart/2008/layout/VerticalCurvedList"/>
    <dgm:cxn modelId="{515D9623-C297-41F1-A0E3-AB58F3686FD0}" type="presOf" srcId="{1ED47D55-13D7-4ABA-B9BB-2346EC8F5412}" destId="{0DDF1C27-D551-410D-831B-D089AC143033}" srcOrd="0" destOrd="0" presId="urn:microsoft.com/office/officeart/2008/layout/VerticalCurvedList"/>
    <dgm:cxn modelId="{B60D1025-043B-4440-917A-DEF7FD1A80BF}" srcId="{F234D0FC-490B-4AF9-AF10-4328FC6501A6}" destId="{920271C3-99E8-450A-9542-9901735F0BB8}" srcOrd="1" destOrd="0" parTransId="{C326951F-346B-4482-8C22-991BE7B97880}" sibTransId="{030DB386-EFA8-4EBF-9745-915161C67CF0}"/>
    <dgm:cxn modelId="{03245B35-7D64-4C39-A44D-153C1CA6759C}" srcId="{F234D0FC-490B-4AF9-AF10-4328FC6501A6}" destId="{8C62523D-798B-4604-AF5C-FA549252BBA8}" srcOrd="0" destOrd="0" parTransId="{F6831919-A33F-4964-A627-1FC730D5632A}" sibTransId="{EC56D5C5-B4A0-4ED6-AAC0-7006910FA369}"/>
    <dgm:cxn modelId="{AED2C853-9D6D-4383-87E6-3D243094B344}" srcId="{F234D0FC-490B-4AF9-AF10-4328FC6501A6}" destId="{1ED47D55-13D7-4ABA-B9BB-2346EC8F5412}" srcOrd="2" destOrd="0" parTransId="{8A71C928-3EAC-4DC7-8DDB-EB7B458F5449}" sibTransId="{19125993-0BB0-45EF-B06B-C09C3E8492C7}"/>
    <dgm:cxn modelId="{C46E90D5-B43A-4D81-9E64-F683A46FDB49}" type="presParOf" srcId="{0A5E1651-9AAE-42D4-8B2D-CA507DE15478}" destId="{7604CBED-477C-4B08-970D-2B9FCDF275A2}" srcOrd="0" destOrd="0" presId="urn:microsoft.com/office/officeart/2008/layout/VerticalCurvedList"/>
    <dgm:cxn modelId="{8CA41406-6C9F-4184-B554-6BDFAA4DA0A1}" type="presParOf" srcId="{7604CBED-477C-4B08-970D-2B9FCDF275A2}" destId="{479BF486-7DBE-427F-9181-F5C07B519B30}" srcOrd="0" destOrd="0" presId="urn:microsoft.com/office/officeart/2008/layout/VerticalCurvedList"/>
    <dgm:cxn modelId="{719D65CA-ACF0-4A1A-B0AA-1C91BBABE984}" type="presParOf" srcId="{479BF486-7DBE-427F-9181-F5C07B519B30}" destId="{25D77784-B0EB-43A4-A58E-C08A4ABEEFCC}" srcOrd="0" destOrd="0" presId="urn:microsoft.com/office/officeart/2008/layout/VerticalCurvedList"/>
    <dgm:cxn modelId="{FF3A1E11-CCEB-4FCF-90A3-8C1EE055AF98}" type="presParOf" srcId="{479BF486-7DBE-427F-9181-F5C07B519B30}" destId="{F345ED77-42EF-4051-9929-0C7B635A5E8C}" srcOrd="1" destOrd="0" presId="urn:microsoft.com/office/officeart/2008/layout/VerticalCurvedList"/>
    <dgm:cxn modelId="{5496B30E-2DC1-4C0A-BB8C-2D7C0BD0F6F9}" type="presParOf" srcId="{479BF486-7DBE-427F-9181-F5C07B519B30}" destId="{2DAD095A-8670-4F89-ADC5-644457A9812B}" srcOrd="2" destOrd="0" presId="urn:microsoft.com/office/officeart/2008/layout/VerticalCurvedList"/>
    <dgm:cxn modelId="{915A4F60-FDBC-4E86-82B9-045DE0E87400}" type="presParOf" srcId="{479BF486-7DBE-427F-9181-F5C07B519B30}" destId="{71CA24A6-05DB-4593-93DF-35DCA08B2753}" srcOrd="3" destOrd="0" presId="urn:microsoft.com/office/officeart/2008/layout/VerticalCurvedList"/>
    <dgm:cxn modelId="{17653BAE-9D12-4CE0-B539-4761407548FB}" type="presParOf" srcId="{7604CBED-477C-4B08-970D-2B9FCDF275A2}" destId="{8F9F7083-FDE0-40FC-B357-96C282B5BCF4}" srcOrd="1" destOrd="0" presId="urn:microsoft.com/office/officeart/2008/layout/VerticalCurvedList"/>
    <dgm:cxn modelId="{E12AA222-114D-4E49-AA1A-3831D80A1DE9}" type="presParOf" srcId="{7604CBED-477C-4B08-970D-2B9FCDF275A2}" destId="{9DBBCC09-5B7F-4989-83D7-6CFE166CFD0A}" srcOrd="2" destOrd="0" presId="urn:microsoft.com/office/officeart/2008/layout/VerticalCurvedList"/>
    <dgm:cxn modelId="{D2AD65AD-B19B-4EF1-9671-5D5812068DCF}" type="presParOf" srcId="{9DBBCC09-5B7F-4989-83D7-6CFE166CFD0A}" destId="{34954187-E181-4A31-AC88-ED558FA1424F}" srcOrd="0" destOrd="0" presId="urn:microsoft.com/office/officeart/2008/layout/VerticalCurvedList"/>
    <dgm:cxn modelId="{6E25632C-EF0D-44AB-A7C6-A61B1A3C43FE}" type="presParOf" srcId="{7604CBED-477C-4B08-970D-2B9FCDF275A2}" destId="{29A53C3E-5E77-4126-B85F-135892330BE2}" srcOrd="3" destOrd="0" presId="urn:microsoft.com/office/officeart/2008/layout/VerticalCurvedList"/>
    <dgm:cxn modelId="{E541DD5D-28E4-4143-8AB4-7BFBD0092423}" type="presParOf" srcId="{7604CBED-477C-4B08-970D-2B9FCDF275A2}" destId="{59DABEDE-31BF-410C-9853-0335703FFAE1}" srcOrd="4" destOrd="0" presId="urn:microsoft.com/office/officeart/2008/layout/VerticalCurvedList"/>
    <dgm:cxn modelId="{192329B1-0C56-4D84-A9F6-531B8CE4420F}" type="presParOf" srcId="{59DABEDE-31BF-410C-9853-0335703FFAE1}" destId="{D7F27DF9-A7AC-4D03-8DCE-4E9DAD979FC3}" srcOrd="0" destOrd="0" presId="urn:microsoft.com/office/officeart/2008/layout/VerticalCurvedList"/>
    <dgm:cxn modelId="{7096FE54-A5EA-4576-B5D7-2522E299D091}" type="presParOf" srcId="{7604CBED-477C-4B08-970D-2B9FCDF275A2}" destId="{0DDF1C27-D551-410D-831B-D089AC143033}" srcOrd="5" destOrd="0" presId="urn:microsoft.com/office/officeart/2008/layout/VerticalCurvedList"/>
    <dgm:cxn modelId="{E6912EF7-74FE-4167-86E6-C9391F6C19AA}" type="presParOf" srcId="{7604CBED-477C-4B08-970D-2B9FCDF275A2}" destId="{155A75C6-0E79-4742-9E5C-3DF4802B3D98}" srcOrd="6" destOrd="0" presId="urn:microsoft.com/office/officeart/2008/layout/VerticalCurvedList"/>
    <dgm:cxn modelId="{F1F9EE57-F99F-4061-B997-D1222DE1F52B}" type="presParOf" srcId="{155A75C6-0E79-4742-9E5C-3DF4802B3D98}" destId="{67470E96-DAD9-4531-836D-54DADB920A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dgm:spPr>
        <a:xfrm rot="16200000">
          <a:off x="-851716" y="854037"/>
          <a:ext cx="3986213" cy="2278137"/>
        </a:xfr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rtlCol="0"/>
        <a:lstStyle/>
        <a:p>
          <a:pPr rtl="0"/>
          <a:r>
            <a:rPr lang="uk-UA" noProof="0" smtClean="0">
              <a:solidFill>
                <a:srgbClr val="3C4743"/>
              </a:solidFill>
              <a:latin typeface="Calibri" panose="020F0502020204030204"/>
              <a:ea typeface="+mn-ea"/>
              <a:cs typeface="+mn-cs"/>
            </a:rPr>
            <a:t>1.</a:t>
          </a:r>
        </a:p>
        <a:p>
          <a:pPr rtl="0"/>
          <a:r>
            <a:rPr lang="uk-UA" noProof="0" smtClean="0">
              <a:solidFill>
                <a:srgbClr val="3C4743"/>
              </a:solidFill>
              <a:latin typeface="Calibri" panose="020F0502020204030204"/>
              <a:ea typeface="+mn-ea"/>
              <a:cs typeface="+mn-cs"/>
            </a:rPr>
            <a:t> </a:t>
          </a:r>
          <a:r>
            <a:rPr lang="uk-UA" noProof="0" dirty="0" smtClean="0">
              <a:solidFill>
                <a:srgbClr val="3C4743"/>
              </a:solidFill>
              <a:latin typeface="Calibri" panose="020F0502020204030204"/>
              <a:ea typeface="+mn-ea"/>
              <a:cs typeface="+mn-cs"/>
            </a:rPr>
            <a:t>Оцінювання груп результатів</a:t>
          </a:r>
        </a:p>
        <a:p>
          <a:pPr rtl="0"/>
          <a:r>
            <a:rPr lang="uk-UA" noProof="0" dirty="0" smtClean="0">
              <a:solidFill>
                <a:srgbClr val="3C4743"/>
              </a:solidFill>
              <a:latin typeface="Calibri" panose="020F0502020204030204"/>
              <a:ea typeface="+mn-ea"/>
              <a:cs typeface="+mn-cs"/>
            </a:rPr>
            <a:t>навчання</a:t>
          </a:r>
          <a:endParaRPr lang="uk-UA" noProof="0" dirty="0">
            <a:solidFill>
              <a:srgbClr val="3C4743"/>
            </a:solidFill>
            <a:latin typeface="Calibri" panose="020F0502020204030204"/>
            <a:ea typeface="+mn-ea"/>
            <a:cs typeface="+mn-cs"/>
          </a:endParaRPr>
        </a:p>
      </dgm:t>
    </dgm:pt>
    <dgm:pt modelId="{C2176686-D23E-48EB-9D1B-1A1B46236638}" type="sibTrans" cxnId="{2986897A-7787-444F-B6C8-41F3823EF3C1}">
      <dgm:prSet/>
      <dgm:spPr/>
      <dgm:t>
        <a:bodyPr rtlCol="0"/>
        <a:lstStyle/>
        <a:p>
          <a:pPr rtl="0"/>
          <a:endParaRPr lang="en-US"/>
        </a:p>
      </dgm:t>
    </dgm:pt>
    <dgm:pt modelId="{BA7938E6-8DFA-40B7-B4C4-EACC6D85FC31}" type="parTrans" cxnId="{2986897A-7787-444F-B6C8-41F3823EF3C1}">
      <dgm:prSet/>
      <dgm:spPr/>
      <dgm:t>
        <a:bodyPr rtlCol="0"/>
        <a:lstStyle/>
        <a:p>
          <a:pPr rtl="0"/>
          <a:endParaRPr lang="en-US"/>
        </a:p>
      </dgm:t>
    </dgm:pt>
    <dgm:pt modelId="{B6E26FFC-9977-4BBC-BEC7-3D6B63754E52}">
      <dgm:prSet phldrT="[Text]"/>
      <dgm:spPr>
        <a:xfrm rot="16200000">
          <a:off x="1583633" y="854037"/>
          <a:ext cx="3986213" cy="2278137"/>
        </a:xfr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rtlCol="0"/>
        <a:lstStyle/>
        <a:p>
          <a:pPr rtl="0"/>
          <a:r>
            <a:rPr lang="uk-UA" noProof="0" dirty="0" smtClean="0">
              <a:solidFill>
                <a:srgbClr val="3C4743"/>
              </a:solidFill>
              <a:latin typeface="Calibri" panose="020F0502020204030204"/>
              <a:ea typeface="+mn-ea"/>
              <a:cs typeface="+mn-cs"/>
            </a:rPr>
            <a:t>2.</a:t>
          </a:r>
        </a:p>
        <a:p>
          <a:pPr rtl="0"/>
          <a:r>
            <a:rPr lang="uk-UA" noProof="0" dirty="0" smtClean="0">
              <a:solidFill>
                <a:srgbClr val="3C4743"/>
              </a:solidFill>
              <a:latin typeface="Calibri" panose="020F0502020204030204"/>
              <a:ea typeface="+mn-ea"/>
              <a:cs typeface="+mn-cs"/>
            </a:rPr>
            <a:t>Визначення рівня навчальних досягнень</a:t>
          </a:r>
        </a:p>
        <a:p>
          <a:pPr rtl="0"/>
          <a:r>
            <a:rPr lang="uk-UA" noProof="0" dirty="0" smtClean="0">
              <a:solidFill>
                <a:srgbClr val="3C4743"/>
              </a:solidFill>
              <a:latin typeface="Calibri" panose="020F0502020204030204"/>
              <a:ea typeface="+mn-ea"/>
              <a:cs typeface="+mn-cs"/>
            </a:rPr>
            <a:t>(Н. С. Д. В.)</a:t>
          </a:r>
        </a:p>
      </dgm:t>
    </dgm:pt>
    <dgm:pt modelId="{48634C00-2335-4923-9072-EB7482323D9C}" type="sibTrans" cxnId="{17E73148-9C08-4999-B21E-F3C5A0E3FC0C}">
      <dgm:prSet/>
      <dgm:spPr/>
      <dgm:t>
        <a:bodyPr rtlCol="0"/>
        <a:lstStyle/>
        <a:p>
          <a:pPr rtl="0"/>
          <a:endParaRPr lang="en-US"/>
        </a:p>
      </dgm:t>
    </dgm:pt>
    <dgm:pt modelId="{5CEFBD89-2F4F-4B51-A98A-0F3C86494166}" type="parTrans" cxnId="{17E73148-9C08-4999-B21E-F3C5A0E3FC0C}">
      <dgm:prSet/>
      <dgm:spPr/>
      <dgm:t>
        <a:bodyPr rtlCol="0"/>
        <a:lstStyle/>
        <a:p>
          <a:pPr rtl="0"/>
          <a:endParaRPr lang="en-US"/>
        </a:p>
      </dgm:t>
    </dgm:pt>
    <dgm:pt modelId="{6D0E5D9F-7263-4526-A227-51301233F549}">
      <dgm:prSet phldrT="[Text]"/>
      <dgm:spPr>
        <a:xfrm rot="16200000">
          <a:off x="4046280" y="854037"/>
          <a:ext cx="3986213" cy="2278137"/>
        </a:xfr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rtlCol="0"/>
        <a:lstStyle/>
        <a:p>
          <a:pPr algn="ctr" rtl="0"/>
          <a:r>
            <a:rPr lang="uk-UA" noProof="0" dirty="0" smtClean="0">
              <a:solidFill>
                <a:srgbClr val="3C4743"/>
              </a:solidFill>
              <a:latin typeface="Calibri" panose="020F0502020204030204"/>
              <a:ea typeface="+mn-ea"/>
              <a:cs typeface="+mn-cs"/>
            </a:rPr>
            <a:t>3.</a:t>
          </a:r>
        </a:p>
        <a:p>
          <a:pPr algn="ctr" rtl="0"/>
          <a:r>
            <a:rPr lang="uk-UA" noProof="0" dirty="0" smtClean="0">
              <a:solidFill>
                <a:srgbClr val="3C4743"/>
              </a:solidFill>
              <a:latin typeface="Calibri" panose="020F0502020204030204"/>
              <a:ea typeface="+mn-ea"/>
              <a:cs typeface="+mn-cs"/>
            </a:rPr>
            <a:t>Забезпечує особистісно-орієнтований підхід у навчанні</a:t>
          </a:r>
          <a:endParaRPr lang="uk-UA" noProof="0" dirty="0">
            <a:solidFill>
              <a:srgbClr val="3C4743"/>
            </a:solidFill>
            <a:latin typeface="Calibri" panose="020F0502020204030204"/>
            <a:ea typeface="+mn-ea"/>
            <a:cs typeface="+mn-cs"/>
          </a:endParaRPr>
        </a:p>
      </dgm:t>
    </dgm:pt>
    <dgm:pt modelId="{DE289E29-1989-4D8E-8AA6-F030105B3F13}" type="sibTrans" cxnId="{C8C462C6-33A3-4E8B-91FE-36DBE92F1C4A}">
      <dgm:prSet/>
      <dgm:spPr/>
      <dgm:t>
        <a:bodyPr rtlCol="0"/>
        <a:lstStyle/>
        <a:p>
          <a:pPr rtl="0"/>
          <a:endParaRPr lang="en-US"/>
        </a:p>
      </dgm:t>
    </dgm:pt>
    <dgm:pt modelId="{23416D07-25F8-426C-BC65-639E6BCF4D6D}" type="parTrans" cxnId="{C8C462C6-33A3-4E8B-91FE-36DBE92F1C4A}">
      <dgm:prSet/>
      <dgm:spPr/>
      <dgm:t>
        <a:bodyPr rtlCol="0"/>
        <a:lstStyle/>
        <a:p>
          <a:pPr rtl="0"/>
          <a:endParaRPr lang="en-US"/>
        </a:p>
      </dgm:t>
    </dgm:pt>
    <dgm:pt modelId="{113C27E1-B4D8-4F57-9246-74036873D1A8}">
      <dgm:prSet/>
      <dgm:spPr>
        <a:xfrm rot="16200000">
          <a:off x="6495279" y="854037"/>
          <a:ext cx="3986213" cy="2278137"/>
        </a:xfr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rtl="0"/>
          <a:r>
            <a:rPr lang="uk-UA" noProof="0" dirty="0" smtClean="0">
              <a:solidFill>
                <a:srgbClr val="3C4743"/>
              </a:solidFill>
              <a:latin typeface="Calibri" panose="020F0502020204030204"/>
              <a:ea typeface="+mn-ea"/>
              <a:cs typeface="+mn-cs"/>
            </a:rPr>
            <a:t>4. </a:t>
          </a:r>
        </a:p>
        <a:p>
          <a:pPr rtl="0"/>
          <a:r>
            <a:rPr lang="uk-UA" noProof="0" dirty="0" smtClean="0">
              <a:solidFill>
                <a:srgbClr val="3C4743"/>
              </a:solidFill>
              <a:latin typeface="Calibri" panose="020F0502020204030204"/>
              <a:ea typeface="+mn-ea"/>
              <a:cs typeface="+mn-cs"/>
            </a:rPr>
            <a:t>Визначає індивідуальну траєкторію розвитку учня</a:t>
          </a:r>
          <a:endParaRPr lang="uk-UA" noProof="0" dirty="0">
            <a:solidFill>
              <a:srgbClr val="3C4743"/>
            </a:solidFill>
            <a:latin typeface="Calibri" panose="020F0502020204030204"/>
            <a:ea typeface="+mn-ea"/>
            <a:cs typeface="+mn-cs"/>
          </a:endParaRPr>
        </a:p>
      </dgm:t>
    </dgm:pt>
    <dgm:pt modelId="{E74FF50C-D086-401C-9540-9FF5CDF3E06E}" type="parTrans" cxnId="{5004D515-171A-43B9-83B5-248D87B2FB63}">
      <dgm:prSet/>
      <dgm:spPr/>
      <dgm:t>
        <a:bodyPr/>
        <a:lstStyle/>
        <a:p>
          <a:endParaRPr lang="uk-UA"/>
        </a:p>
      </dgm:t>
    </dgm:pt>
    <dgm:pt modelId="{2B56FB8D-61E5-420C-AF5B-F8E2D714478D}" type="sibTrans" cxnId="{5004D515-171A-43B9-83B5-248D87B2FB63}">
      <dgm:prSet/>
      <dgm:spPr/>
      <dgm:t>
        <a:bodyPr/>
        <a:lstStyle/>
        <a:p>
          <a:endParaRPr lang="uk-UA"/>
        </a:p>
      </dgm:t>
    </dgm:pt>
    <dgm:pt modelId="{6F1872F4-A030-4D64-A17C-72EA1ABBD62E}" type="pres">
      <dgm:prSet presAssocID="{CF9055CF-8DEB-4A02-949A-DE72B6AC5D37}" presName="Name0" presStyleCnt="0">
        <dgm:presLayoutVars>
          <dgm:dir/>
          <dgm:resizeHandles val="exact"/>
        </dgm:presLayoutVars>
      </dgm:prSet>
      <dgm:spPr/>
      <dgm:t>
        <a:bodyPr/>
        <a:lstStyle/>
        <a:p>
          <a:endParaRPr lang="uk-UA"/>
        </a:p>
      </dgm:t>
    </dgm:pt>
    <dgm:pt modelId="{98302F07-D6A9-46A5-9807-EBF6C9F5B2DD}" type="pres">
      <dgm:prSet presAssocID="{082E8A29-955A-4C7C-A174-3E9DCD4DC89B}" presName="node" presStyleLbl="node1" presStyleIdx="0" presStyleCnt="4">
        <dgm:presLayoutVars>
          <dgm:bulletEnabled val="1"/>
        </dgm:presLayoutVars>
      </dgm:prSet>
      <dgm:spPr>
        <a:prstGeom prst="flowChartManualOperation">
          <a:avLst/>
        </a:prstGeom>
      </dgm:spPr>
      <dgm:t>
        <a:bodyPr/>
        <a:lstStyle/>
        <a:p>
          <a:endParaRPr lang="uk-UA"/>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custLinFactNeighborX="-7988">
        <dgm:presLayoutVars>
          <dgm:bulletEnabled val="1"/>
        </dgm:presLayoutVars>
      </dgm:prSet>
      <dgm:spPr>
        <a:prstGeom prst="flowChartManualOperation">
          <a:avLst/>
        </a:prstGeom>
      </dgm:spPr>
      <dgm:t>
        <a:bodyPr/>
        <a:lstStyle/>
        <a:p>
          <a:endParaRPr lang="uk-UA"/>
        </a:p>
      </dgm:t>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a:prstGeom prst="flowChartManualOperation">
          <a:avLst/>
        </a:prstGeom>
      </dgm:spPr>
      <dgm:t>
        <a:bodyPr/>
        <a:lstStyle/>
        <a:p>
          <a:endParaRPr lang="uk-UA"/>
        </a:p>
      </dgm:t>
    </dgm:pt>
    <dgm:pt modelId="{562EDDC3-60FD-463F-A6DB-A597D604B642}" type="pres">
      <dgm:prSet presAssocID="{DE289E29-1989-4D8E-8AA6-F030105B3F13}" presName="sibTrans" presStyleCnt="0"/>
      <dgm:spPr/>
    </dgm:pt>
    <dgm:pt modelId="{F6CDBBC7-18EC-4AFB-AA82-4F82D46D89F5}" type="pres">
      <dgm:prSet presAssocID="{113C27E1-B4D8-4F57-9246-74036873D1A8}" presName="node" presStyleLbl="node1" presStyleIdx="3" presStyleCnt="4" custLinFactNeighborX="1">
        <dgm:presLayoutVars>
          <dgm:bulletEnabled val="1"/>
        </dgm:presLayoutVars>
      </dgm:prSet>
      <dgm:spPr>
        <a:prstGeom prst="flowChartManualOperation">
          <a:avLst/>
        </a:prstGeom>
      </dgm:spPr>
      <dgm:t>
        <a:bodyPr/>
        <a:lstStyle/>
        <a:p>
          <a:endParaRPr lang="uk-UA"/>
        </a:p>
      </dgm:t>
    </dgm:pt>
  </dgm:ptLst>
  <dgm:cxnLst>
    <dgm:cxn modelId="{17E73148-9C08-4999-B21E-F3C5A0E3FC0C}" srcId="{CF9055CF-8DEB-4A02-949A-DE72B6AC5D37}" destId="{B6E26FFC-9977-4BBC-BEC7-3D6B63754E52}" srcOrd="1" destOrd="0" parTransId="{5CEFBD89-2F4F-4B51-A98A-0F3C86494166}" sibTransId="{48634C00-2335-4923-9072-EB7482323D9C}"/>
    <dgm:cxn modelId="{3704A491-F25C-4276-A4BE-3B7D529F89C7}" type="presOf" srcId="{113C27E1-B4D8-4F57-9246-74036873D1A8}" destId="{F6CDBBC7-18EC-4AFB-AA82-4F82D46D89F5}" srcOrd="0" destOrd="0" presId="urn:microsoft.com/office/officeart/2005/8/layout/hList6"/>
    <dgm:cxn modelId="{6D0556F9-3076-49CB-B885-583943A11E31}" type="presOf" srcId="{CF9055CF-8DEB-4A02-949A-DE72B6AC5D37}" destId="{6F1872F4-A030-4D64-A17C-72EA1ABBD62E}" srcOrd="0" destOrd="0" presId="urn:microsoft.com/office/officeart/2005/8/layout/hList6"/>
    <dgm:cxn modelId="{4EF2D3EE-DFA8-49C1-93D3-DD5E72B7C827}" type="presOf" srcId="{6D0E5D9F-7263-4526-A227-51301233F549}" destId="{25A33852-3C4B-4406-8856-3A4D6201948C}" srcOrd="0" destOrd="0" presId="urn:microsoft.com/office/officeart/2005/8/layout/hList6"/>
    <dgm:cxn modelId="{9DEFD467-D0EC-4BAE-9806-07D8847868F2}" type="presOf" srcId="{082E8A29-955A-4C7C-A174-3E9DCD4DC89B}" destId="{98302F07-D6A9-46A5-9807-EBF6C9F5B2DD}"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5004D515-171A-43B9-83B5-248D87B2FB63}" srcId="{CF9055CF-8DEB-4A02-949A-DE72B6AC5D37}" destId="{113C27E1-B4D8-4F57-9246-74036873D1A8}" srcOrd="3" destOrd="0" parTransId="{E74FF50C-D086-401C-9540-9FF5CDF3E06E}" sibTransId="{2B56FB8D-61E5-420C-AF5B-F8E2D714478D}"/>
    <dgm:cxn modelId="{AB9EA606-3487-4968-A82E-5C541C5B7AEC}" type="presOf" srcId="{B6E26FFC-9977-4BBC-BEC7-3D6B63754E52}" destId="{DAD9059A-916A-4916-A2A8-B42491568DD3}" srcOrd="0" destOrd="0"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1E17D263-B1B2-466E-90EE-85F13C80328B}" type="presParOf" srcId="{6F1872F4-A030-4D64-A17C-72EA1ABBD62E}" destId="{98302F07-D6A9-46A5-9807-EBF6C9F5B2DD}" srcOrd="0" destOrd="0" presId="urn:microsoft.com/office/officeart/2005/8/layout/hList6"/>
    <dgm:cxn modelId="{86302F27-044E-41E9-A33F-32D7F8FC1EA0}" type="presParOf" srcId="{6F1872F4-A030-4D64-A17C-72EA1ABBD62E}" destId="{6681DF6F-8E98-430C-9A87-14BEC6C3269E}" srcOrd="1" destOrd="0" presId="urn:microsoft.com/office/officeart/2005/8/layout/hList6"/>
    <dgm:cxn modelId="{836E29FE-4265-4A83-80C2-209D50345A54}" type="presParOf" srcId="{6F1872F4-A030-4D64-A17C-72EA1ABBD62E}" destId="{DAD9059A-916A-4916-A2A8-B42491568DD3}" srcOrd="2" destOrd="0" presId="urn:microsoft.com/office/officeart/2005/8/layout/hList6"/>
    <dgm:cxn modelId="{86EE7DAF-D2DF-4C8F-A0B0-A7834F41516E}" type="presParOf" srcId="{6F1872F4-A030-4D64-A17C-72EA1ABBD62E}" destId="{39AEACD1-F8CF-4528-8379-DAA829B3790B}" srcOrd="3" destOrd="0" presId="urn:microsoft.com/office/officeart/2005/8/layout/hList6"/>
    <dgm:cxn modelId="{BC590CD2-7E8F-4B25-8994-B35C3210C065}" type="presParOf" srcId="{6F1872F4-A030-4D64-A17C-72EA1ABBD62E}" destId="{25A33852-3C4B-4406-8856-3A4D6201948C}" srcOrd="4" destOrd="0" presId="urn:microsoft.com/office/officeart/2005/8/layout/hList6"/>
    <dgm:cxn modelId="{8D22C048-AC4B-40CC-99B6-79955B4D6B26}" type="presParOf" srcId="{6F1872F4-A030-4D64-A17C-72EA1ABBD62E}" destId="{562EDDC3-60FD-463F-A6DB-A597D604B642}" srcOrd="5" destOrd="0" presId="urn:microsoft.com/office/officeart/2005/8/layout/hList6"/>
    <dgm:cxn modelId="{34C032B2-5ACA-4D09-A735-8BE90D7DF04B}" type="presParOf" srcId="{6F1872F4-A030-4D64-A17C-72EA1ABBD62E}" destId="{F6CDBBC7-18EC-4AFB-AA82-4F82D46D89F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020144" y="298288"/>
          <a:ext cx="2817738" cy="768473"/>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b="1" kern="1200" dirty="0"/>
            <a:t>2023-2024 навчальний рік</a:t>
          </a:r>
          <a:endParaRPr lang="ru-RU" sz="1800" b="1" kern="1200" dirty="0"/>
        </a:p>
      </dsp:txBody>
      <dsp:txXfrm>
        <a:off x="1057658" y="335802"/>
        <a:ext cx="2742710" cy="693445"/>
      </dsp:txXfrm>
    </dsp:sp>
    <dsp:sp modelId="{D4C0FDC8-2D77-450E-A888-CAE34277B94D}">
      <dsp:nvSpPr>
        <dsp:cNvPr id="0" name=""/>
        <dsp:cNvSpPr/>
      </dsp:nvSpPr>
      <dsp:spPr>
        <a:xfrm rot="3097488">
          <a:off x="2627163" y="1286164"/>
          <a:ext cx="559728" cy="0"/>
        </a:xfrm>
        <a:custGeom>
          <a:avLst/>
          <a:gdLst/>
          <a:ahLst/>
          <a:cxnLst/>
          <a:rect l="0" t="0" r="0" b="0"/>
          <a:pathLst>
            <a:path>
              <a:moveTo>
                <a:pt x="0" y="0"/>
              </a:moveTo>
              <a:lnTo>
                <a:pt x="55972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2185970" y="1505567"/>
          <a:ext cx="2566303" cy="98083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Завершення</a:t>
          </a:r>
        </a:p>
        <a:p>
          <a:pPr lvl="0" algn="ctr" defTabSz="711200">
            <a:lnSpc>
              <a:spcPct val="90000"/>
            </a:lnSpc>
            <a:spcBef>
              <a:spcPct val="0"/>
            </a:spcBef>
            <a:spcAft>
              <a:spcPct val="35000"/>
            </a:spcAft>
          </a:pPr>
          <a:r>
            <a:rPr lang="uk-UA" sz="1600" b="1" kern="1200" smtClean="0"/>
            <a:t>28 </a:t>
          </a:r>
          <a:r>
            <a:rPr lang="uk-UA" sz="1600" b="1" kern="1200" dirty="0"/>
            <a:t>червня 2024</a:t>
          </a:r>
          <a:endParaRPr lang="ru-RU" sz="1600" b="1" kern="1200" dirty="0"/>
        </a:p>
      </dsp:txBody>
      <dsp:txXfrm>
        <a:off x="2233850" y="1553447"/>
        <a:ext cx="2470543" cy="885070"/>
      </dsp:txXfrm>
    </dsp:sp>
    <dsp:sp modelId="{C379244F-B3E4-4459-B2BB-2E6E4EF60301}">
      <dsp:nvSpPr>
        <dsp:cNvPr id="0" name=""/>
        <dsp:cNvSpPr/>
      </dsp:nvSpPr>
      <dsp:spPr>
        <a:xfrm rot="7729693">
          <a:off x="1692840" y="1271181"/>
          <a:ext cx="524807" cy="0"/>
        </a:xfrm>
        <a:custGeom>
          <a:avLst/>
          <a:gdLst/>
          <a:ahLst/>
          <a:cxnLst/>
          <a:rect l="0" t="0" r="0" b="0"/>
          <a:pathLst>
            <a:path>
              <a:moveTo>
                <a:pt x="0" y="0"/>
              </a:moveTo>
              <a:lnTo>
                <a:pt x="52480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159693" y="1475602"/>
          <a:ext cx="2412370" cy="105572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Початок </a:t>
          </a:r>
        </a:p>
        <a:p>
          <a:pPr lvl="0" algn="ctr" defTabSz="711200">
            <a:lnSpc>
              <a:spcPct val="90000"/>
            </a:lnSpc>
            <a:spcBef>
              <a:spcPct val="0"/>
            </a:spcBef>
            <a:spcAft>
              <a:spcPct val="35000"/>
            </a:spcAft>
          </a:pPr>
          <a:r>
            <a:rPr lang="uk-UA" sz="1600" b="1" kern="1200" dirty="0"/>
            <a:t>1 вересня 2023 </a:t>
          </a:r>
          <a:endParaRPr lang="ru-RU" sz="1600" b="1" kern="1200" dirty="0"/>
        </a:p>
      </dsp:txBody>
      <dsp:txXfrm>
        <a:off x="211229" y="1527138"/>
        <a:ext cx="2309298" cy="95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044349" y="1271040"/>
          <a:ext cx="2593229" cy="70724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b="1" kern="1200" dirty="0"/>
            <a:t>Форми організації освітнього процесу</a:t>
          </a:r>
          <a:endParaRPr lang="ru-RU" sz="1900" b="1" kern="1200" dirty="0"/>
        </a:p>
      </dsp:txBody>
      <dsp:txXfrm>
        <a:off x="1078874" y="1305565"/>
        <a:ext cx="2524179" cy="638193"/>
      </dsp:txXfrm>
    </dsp:sp>
    <dsp:sp modelId="{0188307E-B5B3-485C-A9A1-8DC7CC32E169}">
      <dsp:nvSpPr>
        <dsp:cNvPr id="0" name=""/>
        <dsp:cNvSpPr/>
      </dsp:nvSpPr>
      <dsp:spPr>
        <a:xfrm rot="16124277">
          <a:off x="2037483" y="981791"/>
          <a:ext cx="578637" cy="0"/>
        </a:xfrm>
        <a:custGeom>
          <a:avLst/>
          <a:gdLst/>
          <a:ahLst/>
          <a:cxnLst/>
          <a:rect l="0" t="0" r="0" b="0"/>
          <a:pathLst>
            <a:path>
              <a:moveTo>
                <a:pt x="0" y="0"/>
              </a:moveTo>
              <a:lnTo>
                <a:pt x="57863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D622F3-9219-4C87-84B1-07B88A9D6B20}">
      <dsp:nvSpPr>
        <dsp:cNvPr id="0" name=""/>
        <dsp:cNvSpPr/>
      </dsp:nvSpPr>
      <dsp:spPr>
        <a:xfrm>
          <a:off x="1431180" y="221045"/>
          <a:ext cx="1768110" cy="471497"/>
        </a:xfrm>
        <a:prstGeom prst="roundRect">
          <a:avLst/>
        </a:prstGeom>
        <a:solidFill>
          <a:srgbClr val="7030A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очна</a:t>
          </a:r>
          <a:endParaRPr lang="ru-RU" sz="2200" kern="1200" dirty="0"/>
        </a:p>
      </dsp:txBody>
      <dsp:txXfrm>
        <a:off x="1454197" y="244062"/>
        <a:ext cx="1722076" cy="425463"/>
      </dsp:txXfrm>
    </dsp:sp>
    <dsp:sp modelId="{D4C0FDC8-2D77-450E-A888-CAE34277B94D}">
      <dsp:nvSpPr>
        <dsp:cNvPr id="0" name=""/>
        <dsp:cNvSpPr/>
      </dsp:nvSpPr>
      <dsp:spPr>
        <a:xfrm rot="2098876">
          <a:off x="2783632" y="2177283"/>
          <a:ext cx="694213" cy="0"/>
        </a:xfrm>
        <a:custGeom>
          <a:avLst/>
          <a:gdLst/>
          <a:ahLst/>
          <a:cxnLst/>
          <a:rect l="0" t="0" r="0" b="0"/>
          <a:pathLst>
            <a:path>
              <a:moveTo>
                <a:pt x="0" y="0"/>
              </a:moveTo>
              <a:lnTo>
                <a:pt x="69421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2868000" y="2376282"/>
          <a:ext cx="1768110" cy="471497"/>
        </a:xfrm>
        <a:prstGeom prst="roundRect">
          <a:avLst/>
        </a:prstGeom>
        <a:solidFill>
          <a:srgbClr val="C00000">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змішана</a:t>
          </a:r>
          <a:endParaRPr lang="ru-RU" sz="2200" kern="1200" dirty="0"/>
        </a:p>
      </dsp:txBody>
      <dsp:txXfrm>
        <a:off x="2891017" y="2399299"/>
        <a:ext cx="1722076" cy="425463"/>
      </dsp:txXfrm>
    </dsp:sp>
    <dsp:sp modelId="{C379244F-B3E4-4459-B2BB-2E6E4EF60301}">
      <dsp:nvSpPr>
        <dsp:cNvPr id="0" name=""/>
        <dsp:cNvSpPr/>
      </dsp:nvSpPr>
      <dsp:spPr>
        <a:xfrm rot="8398564">
          <a:off x="1297639" y="2204912"/>
          <a:ext cx="704792" cy="0"/>
        </a:xfrm>
        <a:custGeom>
          <a:avLst/>
          <a:gdLst/>
          <a:ahLst/>
          <a:cxnLst/>
          <a:rect l="0" t="0" r="0" b="0"/>
          <a:pathLst>
            <a:path>
              <a:moveTo>
                <a:pt x="0" y="0"/>
              </a:moveTo>
              <a:lnTo>
                <a:pt x="70479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215407" y="2431541"/>
          <a:ext cx="1768110" cy="471497"/>
        </a:xfrm>
        <a:prstGeom prst="roundRect">
          <a:avLst/>
        </a:prstGeom>
        <a:solidFill>
          <a:srgbClr val="0083E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дистанційна</a:t>
          </a:r>
          <a:endParaRPr lang="ru-RU" sz="2200" kern="1200" dirty="0"/>
        </a:p>
      </dsp:txBody>
      <dsp:txXfrm>
        <a:off x="238424" y="2454558"/>
        <a:ext cx="1722076" cy="42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5ED77-42EF-4051-9929-0C7B635A5E8C}">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F7083-FDE0-40FC-B357-96C282B5BCF4}">
      <dsp:nvSpPr>
        <dsp:cNvPr id="0" name=""/>
        <dsp:cNvSpPr/>
      </dsp:nvSpPr>
      <dsp:spPr>
        <a:xfrm>
          <a:off x="564979" y="406400"/>
          <a:ext cx="5475833" cy="81280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uk-UA" sz="1800" kern="1200" noProof="0" dirty="0"/>
            <a:t>Визначення кількості годин на певну </a:t>
          </a:r>
          <a:r>
            <a:rPr lang="ru-RU" sz="1800" kern="1200" dirty="0"/>
            <a:t>тему</a:t>
          </a:r>
        </a:p>
      </dsp:txBody>
      <dsp:txXfrm>
        <a:off x="564979" y="406400"/>
        <a:ext cx="5475833" cy="812800"/>
      </dsp:txXfrm>
    </dsp:sp>
    <dsp:sp modelId="{34954187-E181-4A31-AC88-ED558FA1424F}">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53C3E-5E77-4126-B85F-135892330BE2}">
      <dsp:nvSpPr>
        <dsp:cNvPr id="0" name=""/>
        <dsp:cNvSpPr/>
      </dsp:nvSpPr>
      <dsp:spPr>
        <a:xfrm>
          <a:off x="860432" y="1625599"/>
          <a:ext cx="5180380" cy="81280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uk-UA" sz="1800" kern="1200" noProof="0" dirty="0"/>
            <a:t>Деталізований зміст кожної теми з погляду на наявні ресурси</a:t>
          </a:r>
        </a:p>
      </dsp:txBody>
      <dsp:txXfrm>
        <a:off x="860432" y="1625599"/>
        <a:ext cx="5180380" cy="812800"/>
      </dsp:txXfrm>
    </dsp:sp>
    <dsp:sp modelId="{D7F27DF9-A7AC-4D03-8DCE-4E9DAD979FC3}">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F1C27-D551-410D-831B-D089AC143033}">
      <dsp:nvSpPr>
        <dsp:cNvPr id="0" name=""/>
        <dsp:cNvSpPr/>
      </dsp:nvSpPr>
      <dsp:spPr>
        <a:xfrm>
          <a:off x="564979" y="2844800"/>
          <a:ext cx="5475833" cy="81280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uk-UA" sz="1800" kern="1200" noProof="0" dirty="0"/>
            <a:t>Упорядкована система видів навчальної діяльності (більш доречна для конкретної теми</a:t>
          </a:r>
          <a:r>
            <a:rPr lang="ru-RU" sz="1800" kern="1200" dirty="0"/>
            <a:t>)</a:t>
          </a:r>
        </a:p>
      </dsp:txBody>
      <dsp:txXfrm>
        <a:off x="564979" y="2844800"/>
        <a:ext cx="5475833" cy="812800"/>
      </dsp:txXfrm>
    </dsp:sp>
    <dsp:sp modelId="{67470E96-DAD9-4531-836D-54DADB920AB9}">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36840" y="1138582"/>
          <a:ext cx="3986213" cy="1709048"/>
        </a:xfrm>
        <a:prstGeom prst="flowChartManualOperation">
          <a:avLst/>
        </a:prstGeo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8531" bIns="0" numCol="1" spcCol="1270" rtlCol="0" anchor="ctr" anchorCtr="0">
          <a:noAutofit/>
        </a:bodyPr>
        <a:lstStyle/>
        <a:p>
          <a:pPr lvl="0" algn="ctr" defTabSz="844550" rtl="0">
            <a:lnSpc>
              <a:spcPct val="90000"/>
            </a:lnSpc>
            <a:spcBef>
              <a:spcPct val="0"/>
            </a:spcBef>
            <a:spcAft>
              <a:spcPct val="35000"/>
            </a:spcAft>
          </a:pPr>
          <a:r>
            <a:rPr lang="uk-UA" sz="1900" kern="1200" noProof="0" smtClean="0">
              <a:solidFill>
                <a:srgbClr val="3C4743"/>
              </a:solidFill>
              <a:latin typeface="Calibri" panose="020F0502020204030204"/>
              <a:ea typeface="+mn-ea"/>
              <a:cs typeface="+mn-cs"/>
            </a:rPr>
            <a:t>1.</a:t>
          </a:r>
        </a:p>
        <a:p>
          <a:pPr lvl="0" algn="ctr" defTabSz="844550" rtl="0">
            <a:lnSpc>
              <a:spcPct val="90000"/>
            </a:lnSpc>
            <a:spcBef>
              <a:spcPct val="0"/>
            </a:spcBef>
            <a:spcAft>
              <a:spcPct val="35000"/>
            </a:spcAft>
          </a:pPr>
          <a:r>
            <a:rPr lang="uk-UA" sz="1900" kern="1200" noProof="0" smtClean="0">
              <a:solidFill>
                <a:srgbClr val="3C4743"/>
              </a:solidFill>
              <a:latin typeface="Calibri" panose="020F0502020204030204"/>
              <a:ea typeface="+mn-ea"/>
              <a:cs typeface="+mn-cs"/>
            </a:rPr>
            <a:t> </a:t>
          </a:r>
          <a:r>
            <a:rPr lang="uk-UA" sz="1900" kern="1200" noProof="0" dirty="0" smtClean="0">
              <a:solidFill>
                <a:srgbClr val="3C4743"/>
              </a:solidFill>
              <a:latin typeface="Calibri" panose="020F0502020204030204"/>
              <a:ea typeface="+mn-ea"/>
              <a:cs typeface="+mn-cs"/>
            </a:rPr>
            <a:t>Оцінювання груп результатів</a:t>
          </a:r>
        </a:p>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навчання</a:t>
          </a:r>
          <a:endParaRPr lang="uk-UA" sz="1900" kern="1200" noProof="0" dirty="0">
            <a:solidFill>
              <a:srgbClr val="3C4743"/>
            </a:solidFill>
            <a:latin typeface="Calibri" panose="020F0502020204030204"/>
            <a:ea typeface="+mn-ea"/>
            <a:cs typeface="+mn-cs"/>
          </a:endParaRPr>
        </a:p>
      </dsp:txBody>
      <dsp:txXfrm rot="5400000">
        <a:off x="1742" y="797243"/>
        <a:ext cx="1709048" cy="2391727"/>
      </dsp:txXfrm>
    </dsp:sp>
    <dsp:sp modelId="{DAD9059A-916A-4916-A2A8-B42491568DD3}">
      <dsp:nvSpPr>
        <dsp:cNvPr id="0" name=""/>
        <dsp:cNvSpPr/>
      </dsp:nvSpPr>
      <dsp:spPr>
        <a:xfrm rot="16200000">
          <a:off x="690147" y="1138582"/>
          <a:ext cx="3986213" cy="1709048"/>
        </a:xfrm>
        <a:prstGeom prst="flowChartManualOperation">
          <a:avLst/>
        </a:prstGeo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8531" bIns="0" numCol="1" spcCol="1270" rtlCol="0" anchor="ctr" anchorCtr="0">
          <a:noAutofit/>
        </a:bodyPr>
        <a:lstStyle/>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2.</a:t>
          </a:r>
        </a:p>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Визначення рівня навчальних досягнень</a:t>
          </a:r>
        </a:p>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(Н. С. Д. В.)</a:t>
          </a:r>
        </a:p>
      </dsp:txBody>
      <dsp:txXfrm rot="5400000">
        <a:off x="1828729" y="797243"/>
        <a:ext cx="1709048" cy="2391727"/>
      </dsp:txXfrm>
    </dsp:sp>
    <dsp:sp modelId="{25A33852-3C4B-4406-8856-3A4D6201948C}">
      <dsp:nvSpPr>
        <dsp:cNvPr id="0" name=""/>
        <dsp:cNvSpPr/>
      </dsp:nvSpPr>
      <dsp:spPr>
        <a:xfrm rot="16200000">
          <a:off x="2537613" y="1138582"/>
          <a:ext cx="3986213" cy="1709048"/>
        </a:xfrm>
        <a:prstGeom prst="flowChartManualOperation">
          <a:avLst/>
        </a:prstGeo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8531" bIns="0" numCol="1" spcCol="1270" rtlCol="0" anchor="ctr" anchorCtr="0">
          <a:noAutofit/>
        </a:bodyPr>
        <a:lstStyle/>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3.</a:t>
          </a:r>
        </a:p>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Забезпечує особистісно-орієнтований підхід у навчанні</a:t>
          </a:r>
          <a:endParaRPr lang="uk-UA" sz="1900" kern="1200" noProof="0" dirty="0">
            <a:solidFill>
              <a:srgbClr val="3C4743"/>
            </a:solidFill>
            <a:latin typeface="Calibri" panose="020F0502020204030204"/>
            <a:ea typeface="+mn-ea"/>
            <a:cs typeface="+mn-cs"/>
          </a:endParaRPr>
        </a:p>
      </dsp:txBody>
      <dsp:txXfrm rot="5400000">
        <a:off x="3676195" y="797243"/>
        <a:ext cx="1709048" cy="2391727"/>
      </dsp:txXfrm>
    </dsp:sp>
    <dsp:sp modelId="{F6CDBBC7-18EC-4AFB-AA82-4F82D46D89F5}">
      <dsp:nvSpPr>
        <dsp:cNvPr id="0" name=""/>
        <dsp:cNvSpPr/>
      </dsp:nvSpPr>
      <dsp:spPr>
        <a:xfrm rot="16200000">
          <a:off x="4374841" y="1138582"/>
          <a:ext cx="3986213" cy="1709048"/>
        </a:xfrm>
        <a:prstGeom prst="flowChartManualOperation">
          <a:avLst/>
        </a:prstGeom>
        <a:gradFill rotWithShape="0">
          <a:gsLst>
            <a:gs pos="0">
              <a:srgbClr val="DDC237">
                <a:hueOff val="0"/>
                <a:satOff val="0"/>
                <a:lumOff val="0"/>
                <a:alphaOff val="0"/>
                <a:lumMod val="110000"/>
                <a:satMod val="105000"/>
                <a:tint val="67000"/>
              </a:srgbClr>
            </a:gs>
            <a:gs pos="50000">
              <a:srgbClr val="DDC237">
                <a:hueOff val="0"/>
                <a:satOff val="0"/>
                <a:lumOff val="0"/>
                <a:alphaOff val="0"/>
                <a:lumMod val="105000"/>
                <a:satMod val="103000"/>
                <a:tint val="73000"/>
              </a:srgbClr>
            </a:gs>
            <a:gs pos="100000">
              <a:srgbClr val="DDC23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8531" bIns="0" numCol="1" spcCol="1270" anchor="ctr" anchorCtr="0">
          <a:noAutofit/>
        </a:bodyPr>
        <a:lstStyle/>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4. </a:t>
          </a:r>
        </a:p>
        <a:p>
          <a:pPr lvl="0" algn="ctr" defTabSz="844550" rtl="0">
            <a:lnSpc>
              <a:spcPct val="90000"/>
            </a:lnSpc>
            <a:spcBef>
              <a:spcPct val="0"/>
            </a:spcBef>
            <a:spcAft>
              <a:spcPct val="35000"/>
            </a:spcAft>
          </a:pPr>
          <a:r>
            <a:rPr lang="uk-UA" sz="1900" kern="1200" noProof="0" dirty="0" smtClean="0">
              <a:solidFill>
                <a:srgbClr val="3C4743"/>
              </a:solidFill>
              <a:latin typeface="Calibri" panose="020F0502020204030204"/>
              <a:ea typeface="+mn-ea"/>
              <a:cs typeface="+mn-cs"/>
            </a:rPr>
            <a:t>Визначає індивідуальну траєкторію розвитку учня</a:t>
          </a:r>
          <a:endParaRPr lang="uk-UA" sz="1900" kern="1200" noProof="0" dirty="0">
            <a:solidFill>
              <a:srgbClr val="3C4743"/>
            </a:solidFill>
            <a:latin typeface="Calibri" panose="020F0502020204030204"/>
            <a:ea typeface="+mn-ea"/>
            <a:cs typeface="+mn-cs"/>
          </a:endParaRPr>
        </a:p>
      </dsp:txBody>
      <dsp:txXfrm rot="5400000">
        <a:off x="5513423" y="797243"/>
        <a:ext cx="1709048" cy="239172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43A47-ADC7-48F4-8B28-076DDF52C499}" type="datetimeFigureOut">
              <a:rPr lang="uk-UA" smtClean="0"/>
              <a:t>21.08.2023</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AFAD9-2336-4909-8699-85A786D6262C}" type="slidenum">
              <a:rPr lang="uk-UA" smtClean="0"/>
              <a:t>‹#›</a:t>
            </a:fld>
            <a:endParaRPr lang="uk-UA"/>
          </a:p>
        </p:txBody>
      </p:sp>
    </p:spTree>
    <p:extLst>
      <p:ext uri="{BB962C8B-B14F-4D97-AF65-F5344CB8AC3E}">
        <p14:creationId xmlns:p14="http://schemas.microsoft.com/office/powerpoint/2010/main" val="270468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325882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11</a:t>
            </a:fld>
            <a:endParaRPr lang="ru-RU" dirty="0"/>
          </a:p>
        </p:txBody>
      </p:sp>
    </p:spTree>
    <p:extLst>
      <p:ext uri="{BB962C8B-B14F-4D97-AF65-F5344CB8AC3E}">
        <p14:creationId xmlns:p14="http://schemas.microsoft.com/office/powerpoint/2010/main" val="330228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12</a:t>
            </a:fld>
            <a:endParaRPr lang="ru-RU" dirty="0"/>
          </a:p>
        </p:txBody>
      </p:sp>
    </p:spTree>
    <p:extLst>
      <p:ext uri="{BB962C8B-B14F-4D97-AF65-F5344CB8AC3E}">
        <p14:creationId xmlns:p14="http://schemas.microsoft.com/office/powerpoint/2010/main" val="340004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13</a:t>
            </a:fld>
            <a:endParaRPr lang="ru-RU" dirty="0"/>
          </a:p>
        </p:txBody>
      </p:sp>
    </p:spTree>
    <p:extLst>
      <p:ext uri="{BB962C8B-B14F-4D97-AF65-F5344CB8AC3E}">
        <p14:creationId xmlns:p14="http://schemas.microsoft.com/office/powerpoint/2010/main" val="20172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14</a:t>
            </a:fld>
            <a:endParaRPr lang="ru-RU" dirty="0"/>
          </a:p>
        </p:txBody>
      </p:sp>
    </p:spTree>
    <p:extLst>
      <p:ext uri="{BB962C8B-B14F-4D97-AF65-F5344CB8AC3E}">
        <p14:creationId xmlns:p14="http://schemas.microsoft.com/office/powerpoint/2010/main" val="9423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15</a:t>
            </a:fld>
            <a:endParaRPr lang="ru-RU" dirty="0"/>
          </a:p>
        </p:txBody>
      </p:sp>
    </p:spTree>
    <p:extLst>
      <p:ext uri="{BB962C8B-B14F-4D97-AF65-F5344CB8AC3E}">
        <p14:creationId xmlns:p14="http://schemas.microsoft.com/office/powerpoint/2010/main" val="296149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16</a:t>
            </a:fld>
            <a:endParaRPr lang="ru-RU" dirty="0"/>
          </a:p>
        </p:txBody>
      </p:sp>
    </p:spTree>
    <p:extLst>
      <p:ext uri="{BB962C8B-B14F-4D97-AF65-F5344CB8AC3E}">
        <p14:creationId xmlns:p14="http://schemas.microsoft.com/office/powerpoint/2010/main" val="161566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
          </a:p>
        </p:txBody>
      </p:sp>
      <p:sp>
        <p:nvSpPr>
          <p:cNvPr id="4" name="Номер слайда 3"/>
          <p:cNvSpPr>
            <a:spLocks noGrp="1"/>
          </p:cNvSpPr>
          <p:nvPr>
            <p:ph type="sldNum" sz="quarter" idx="10"/>
          </p:nvPr>
        </p:nvSpPr>
        <p:spPr/>
        <p:txBody>
          <a:bodyPr/>
          <a:lstStyle/>
          <a:p>
            <a:pPr rtl="0"/>
            <a:fld id="{A3F167F0-0840-1348-BFE4-C6298BBC0698}" type="slidenum">
              <a:rPr lang="ru-RU" noProof="0" smtClean="0"/>
              <a:t>17</a:t>
            </a:fld>
            <a:endParaRPr lang="ru-RU" noProof="0"/>
          </a:p>
        </p:txBody>
      </p:sp>
    </p:spTree>
    <p:extLst>
      <p:ext uri="{BB962C8B-B14F-4D97-AF65-F5344CB8AC3E}">
        <p14:creationId xmlns:p14="http://schemas.microsoft.com/office/powerpoint/2010/main" val="225405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7FB667E1-E601-4AAF-B95C-B25720D70A60}" type="slidenum">
              <a:rPr lang="ru-RU" noProof="0" smtClean="0"/>
              <a:t>58</a:t>
            </a:fld>
            <a:endParaRPr lang="ru-RU" noProof="0" dirty="0"/>
          </a:p>
        </p:txBody>
      </p:sp>
    </p:spTree>
    <p:extLst>
      <p:ext uri="{BB962C8B-B14F-4D97-AF65-F5344CB8AC3E}">
        <p14:creationId xmlns:p14="http://schemas.microsoft.com/office/powerpoint/2010/main" val="379772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xmlns=""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xmlns=""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279594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xmlns="" id="{9D657832-DBBB-4815-AA88-6F48CCDF9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1A53ED2-4A10-454F-8D9C-CED42C98518F}" type="slidenum">
              <a:rPr lang="en-US" altLang="uk-UA" sz="1200" smtClean="0"/>
              <a:pPr/>
              <a:t>5</a:t>
            </a:fld>
            <a:endParaRPr lang="en-US" altLang="uk-UA" sz="1200"/>
          </a:p>
        </p:txBody>
      </p:sp>
      <p:sp>
        <p:nvSpPr>
          <p:cNvPr id="13315" name="Rectangle 2">
            <a:extLst>
              <a:ext uri="{FF2B5EF4-FFF2-40B4-BE49-F238E27FC236}">
                <a16:creationId xmlns:a16="http://schemas.microsoft.com/office/drawing/2014/main" xmlns="" id="{0E1F0BBD-7FDF-4D22-9101-7580B403360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xmlns="" id="{7064FFF0-7A45-4B6C-A694-A77770010FB4}"/>
              </a:ext>
            </a:extLst>
          </p:cNvPr>
          <p:cNvSpPr>
            <a:spLocks noGrp="1" noChangeArrowheads="1"/>
          </p:cNvSpPr>
          <p:nvPr>
            <p:ph type="body" idx="1"/>
          </p:nvPr>
        </p:nvSpPr>
        <p:spPr>
          <a:noFill/>
        </p:spPr>
        <p:txBody>
          <a:bodyPr/>
          <a:lstStyle/>
          <a:p>
            <a:pPr eaLnBrk="1" hangingPunct="1"/>
            <a:endParaRPr lang="ru-RU" alt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69C971FF-EF28-4195-A575-329446EFAA55}" type="slidenum">
              <a:rPr lang="uk-UA" smtClean="0"/>
              <a:pPr/>
              <a:t>6</a:t>
            </a:fld>
            <a:endParaRPr lang="uk-UA" dirty="0"/>
          </a:p>
        </p:txBody>
      </p:sp>
    </p:spTree>
    <p:extLst>
      <p:ext uri="{BB962C8B-B14F-4D97-AF65-F5344CB8AC3E}">
        <p14:creationId xmlns:p14="http://schemas.microsoft.com/office/powerpoint/2010/main" val="271500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7FB667E1-E601-4AAF-B95C-B25720D70A60}" type="slidenum">
              <a:rPr lang="ru-RU" noProof="0" smtClean="0"/>
              <a:t>7</a:t>
            </a:fld>
            <a:endParaRPr lang="ru-RU" noProof="0" dirty="0"/>
          </a:p>
        </p:txBody>
      </p:sp>
    </p:spTree>
    <p:extLst>
      <p:ext uri="{BB962C8B-B14F-4D97-AF65-F5344CB8AC3E}">
        <p14:creationId xmlns:p14="http://schemas.microsoft.com/office/powerpoint/2010/main" val="140605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8</a:t>
            </a:fld>
            <a:endParaRPr lang="ru-RU" dirty="0"/>
          </a:p>
        </p:txBody>
      </p:sp>
    </p:spTree>
    <p:extLst>
      <p:ext uri="{BB962C8B-B14F-4D97-AF65-F5344CB8AC3E}">
        <p14:creationId xmlns:p14="http://schemas.microsoft.com/office/powerpoint/2010/main" val="39712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9</a:t>
            </a:fld>
            <a:endParaRPr lang="ru-RU" dirty="0"/>
          </a:p>
        </p:txBody>
      </p:sp>
    </p:spTree>
    <p:extLst>
      <p:ext uri="{BB962C8B-B14F-4D97-AF65-F5344CB8AC3E}">
        <p14:creationId xmlns:p14="http://schemas.microsoft.com/office/powerpoint/2010/main" val="93538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7FB667E1-E601-4AAF-B95C-B25720D70A60}" type="slidenum">
              <a:rPr lang="ru-RU" noProof="0" smtClean="0"/>
              <a:t>10</a:t>
            </a:fld>
            <a:endParaRPr lang="ru-RU" noProof="0" dirty="0"/>
          </a:p>
        </p:txBody>
      </p:sp>
    </p:spTree>
    <p:extLst>
      <p:ext uri="{BB962C8B-B14F-4D97-AF65-F5344CB8AC3E}">
        <p14:creationId xmlns:p14="http://schemas.microsoft.com/office/powerpoint/2010/main" val="255503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K:\ProPowerPoint\География 2\Geografiy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hasCustomPrompt="1"/>
          </p:nvPr>
        </p:nvSpPr>
        <p:spPr>
          <a:xfrm>
            <a:off x="1475656" y="1484784"/>
            <a:ext cx="6408712" cy="1470025"/>
          </a:xfrm>
          <a:solidFill>
            <a:schemeClr val="lt1"/>
          </a:solidFill>
          <a:ln w="38100"/>
        </p:spPr>
        <p:style>
          <a:lnRef idx="2">
            <a:schemeClr val="accent1"/>
          </a:lnRef>
          <a:fillRef idx="1">
            <a:schemeClr val="lt1"/>
          </a:fillRef>
          <a:effectRef idx="0">
            <a:schemeClr val="accent1"/>
          </a:effectRef>
          <a:fontRef idx="none"/>
        </p:style>
        <p:txBody>
          <a:bodyPr>
            <a:normAutofit/>
          </a:bodyPr>
          <a:lstStyle>
            <a:lvl1pPr>
              <a:defRPr sz="4800" b="1" baseline="0">
                <a:solidFill>
                  <a:schemeClr val="tx2">
                    <a:lumMod val="75000"/>
                  </a:schemeClr>
                </a:solidFill>
              </a:defRPr>
            </a:lvl1pPr>
          </a:lstStyle>
          <a:p>
            <a:r>
              <a:rPr lang="ru-RU" dirty="0"/>
              <a:t>Название презентации</a:t>
            </a:r>
          </a:p>
        </p:txBody>
      </p:sp>
      <p:sp>
        <p:nvSpPr>
          <p:cNvPr id="3" name="Подзаголовок 2"/>
          <p:cNvSpPr>
            <a:spLocks noGrp="1"/>
          </p:cNvSpPr>
          <p:nvPr>
            <p:ph type="subTitle" idx="1"/>
          </p:nvPr>
        </p:nvSpPr>
        <p:spPr>
          <a:xfrm>
            <a:off x="179512" y="5661248"/>
            <a:ext cx="5559775" cy="864096"/>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ru-RU" dirty="0"/>
          </a:p>
        </p:txBody>
      </p:sp>
    </p:spTree>
    <p:extLst>
      <p:ext uri="{BB962C8B-B14F-4D97-AF65-F5344CB8AC3E}">
        <p14:creationId xmlns:p14="http://schemas.microsoft.com/office/powerpoint/2010/main" val="305706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CEDF29-FF99-104D-8252-0BA7E013341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AECDD73-4844-4544-8A70-DDE184533B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A908016D-F8A0-9E4E-941A-C7719C30D7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DFBD751-3396-9C4C-A2A1-5727E2C8F9C3}"/>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6" name="Marcador de pie de página 5">
            <a:extLst>
              <a:ext uri="{FF2B5EF4-FFF2-40B4-BE49-F238E27FC236}">
                <a16:creationId xmlns="" xmlns:a16="http://schemas.microsoft.com/office/drawing/2014/main" id="{BD9F3F79-9CB9-A641-AFB8-7512AF2B0D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ABE4D0BF-3BAE-B148-A17F-DA91AFDD6D5D}"/>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121512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5AE2F9-3B68-CE46-AEFF-0AD65ADA9FF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45E2FAB6-D3CE-A74C-86F6-D03DCAD1F8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 xmlns:a16="http://schemas.microsoft.com/office/drawing/2014/main" id="{957776F8-E8BD-3841-9B73-2AECCB2121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C4BBADC7-AC4E-1445-AA45-C206A7B10B00}"/>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6" name="Marcador de pie de página 5">
            <a:extLst>
              <a:ext uri="{FF2B5EF4-FFF2-40B4-BE49-F238E27FC236}">
                <a16:creationId xmlns="" xmlns:a16="http://schemas.microsoft.com/office/drawing/2014/main" id="{07BD32FF-4863-7E4E-910E-DF86BDE902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45861AFD-03BD-7B41-AB14-639D4709DEB5}"/>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87603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4C5179-0DBD-C949-95D5-39DBCE99B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E041F0A6-6197-6C48-A88B-73B70F3459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E85BBC5-94CD-984E-9099-215BC34538AC}"/>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5" name="Marcador de pie de página 4">
            <a:extLst>
              <a:ext uri="{FF2B5EF4-FFF2-40B4-BE49-F238E27FC236}">
                <a16:creationId xmlns="" xmlns:a16="http://schemas.microsoft.com/office/drawing/2014/main" id="{8CC2DB44-922D-5240-BA88-57EA6C0C81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D27B2C57-8E53-174E-A9B3-4DAF6FADC3EC}"/>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10701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F649199-9925-2249-ADDE-3EF894F56A36}"/>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0B3A2B5C-AA7C-4742-A6C3-BB2CE6BFC623}"/>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8BDEE47D-BB08-B74B-B78C-F29352032CCA}"/>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5" name="Marcador de pie de página 4">
            <a:extLst>
              <a:ext uri="{FF2B5EF4-FFF2-40B4-BE49-F238E27FC236}">
                <a16:creationId xmlns="" xmlns:a16="http://schemas.microsoft.com/office/drawing/2014/main" id="{20D556FB-B808-CC4E-8563-82FFDAC551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33563D2-3993-2441-A0F2-358CCA0D2BD7}"/>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21440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Marcador de posición de imagen 7">
            <a:extLst>
              <a:ext uri="{FF2B5EF4-FFF2-40B4-BE49-F238E27FC236}">
                <a16:creationId xmlns="" xmlns:a16="http://schemas.microsoft.com/office/drawing/2014/main" id="{8D18CBC2-16F6-324B-A575-D37E1DC50040}"/>
              </a:ext>
            </a:extLst>
          </p:cNvPr>
          <p:cNvSpPr>
            <a:spLocks noGrp="1"/>
          </p:cNvSpPr>
          <p:nvPr>
            <p:ph type="pic" sz="quarter" idx="13" hasCustomPrompt="1"/>
          </p:nvPr>
        </p:nvSpPr>
        <p:spPr>
          <a:xfrm>
            <a:off x="5198269" y="890588"/>
            <a:ext cx="3120629" cy="4443412"/>
          </a:xfrm>
          <a:solidFill>
            <a:schemeClr val="tx2">
              <a:lumMod val="40000"/>
              <a:lumOff val="60000"/>
            </a:schemeClr>
          </a:solidFill>
        </p:spPr>
        <p:txBody>
          <a:bodyPr anchor="ctr">
            <a:normAutofit/>
          </a:bodyPr>
          <a:lstStyle>
            <a:lvl1pPr marL="0" indent="0" algn="ctr">
              <a:buNone/>
              <a:defRPr sz="1050"/>
            </a:lvl1pPr>
          </a:lstStyle>
          <a:p>
            <a:r>
              <a:rPr lang="es-ES" dirty="0"/>
              <a:t>Place </a:t>
            </a:r>
            <a:r>
              <a:rPr lang="es-ES" dirty="0" err="1"/>
              <a:t>image</a:t>
            </a:r>
            <a:r>
              <a:rPr lang="es-ES" dirty="0"/>
              <a:t> </a:t>
            </a:r>
            <a:r>
              <a:rPr lang="es-ES" dirty="0" err="1"/>
              <a:t>here</a:t>
            </a:r>
            <a:endParaRPr lang="es-ES" dirty="0"/>
          </a:p>
        </p:txBody>
      </p:sp>
      <p:sp>
        <p:nvSpPr>
          <p:cNvPr id="3" name="Marcador de fecha 2">
            <a:extLst>
              <a:ext uri="{FF2B5EF4-FFF2-40B4-BE49-F238E27FC236}">
                <a16:creationId xmlns="" xmlns:a16="http://schemas.microsoft.com/office/drawing/2014/main" id="{8709F931-487A-964D-83F0-C6A7A4A05B24}"/>
              </a:ext>
            </a:extLst>
          </p:cNvPr>
          <p:cNvSpPr>
            <a:spLocks noGrp="1"/>
          </p:cNvSpPr>
          <p:nvPr>
            <p:ph type="dt" sz="half" idx="10"/>
          </p:nvPr>
        </p:nvSpPr>
        <p:spPr/>
        <p:txBody>
          <a:bodyPr/>
          <a:lstStyle/>
          <a:p>
            <a:fld id="{D8D1823D-2D9F-DB49-8802-A8B7A5F88D0B}" type="datetimeFigureOut">
              <a:rPr lang="es-ES" smtClean="0"/>
              <a:pPr/>
              <a:t>21/08/2023</a:t>
            </a:fld>
            <a:endParaRPr lang="es-ES"/>
          </a:p>
        </p:txBody>
      </p:sp>
      <p:sp>
        <p:nvSpPr>
          <p:cNvPr id="4" name="Marcador de pie de página 3">
            <a:extLst>
              <a:ext uri="{FF2B5EF4-FFF2-40B4-BE49-F238E27FC236}">
                <a16:creationId xmlns="" xmlns:a16="http://schemas.microsoft.com/office/drawing/2014/main" id="{64669585-D199-5F47-B8EA-C3DA44AA86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3AFC63FA-F5A3-B840-862E-58AE7DFCD5B3}"/>
              </a:ext>
            </a:extLst>
          </p:cNvPr>
          <p:cNvSpPr>
            <a:spLocks noGrp="1"/>
          </p:cNvSpPr>
          <p:nvPr>
            <p:ph type="sldNum" sz="quarter" idx="12"/>
          </p:nvPr>
        </p:nvSpPr>
        <p:spPr/>
        <p:txBody>
          <a:bodyPr/>
          <a:lstStyle/>
          <a:p>
            <a:fld id="{06C751CE-FC6A-FB4F-AB92-D59402B8D7D4}" type="slidenum">
              <a:rPr lang="es-ES" smtClean="0"/>
              <a:pPr/>
              <a:t>‹#›</a:t>
            </a:fld>
            <a:endParaRPr lang="es-ES"/>
          </a:p>
        </p:txBody>
      </p:sp>
    </p:spTree>
    <p:extLst>
      <p:ext uri="{BB962C8B-B14F-4D97-AF65-F5344CB8AC3E}">
        <p14:creationId xmlns:p14="http://schemas.microsoft.com/office/powerpoint/2010/main" val="175593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1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1005840" y="1837464"/>
            <a:ext cx="3429000" cy="766588"/>
          </a:xfrm>
        </p:spPr>
        <p:txBody>
          <a:bodyPr rtlCol="0"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ru-RU" noProof="0"/>
              <a:t>Образец текста</a:t>
            </a:r>
          </a:p>
        </p:txBody>
      </p:sp>
      <p:sp>
        <p:nvSpPr>
          <p:cNvPr id="4" name="Объект 3"/>
          <p:cNvSpPr>
            <a:spLocks noGrp="1"/>
          </p:cNvSpPr>
          <p:nvPr>
            <p:ph sz="half" idx="2"/>
          </p:nvPr>
        </p:nvSpPr>
        <p:spPr>
          <a:xfrm>
            <a:off x="1005840" y="2740733"/>
            <a:ext cx="3429000" cy="3288847"/>
          </a:xfrm>
        </p:spPr>
        <p:txBody>
          <a:bodyPr rtlCol="0">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4709160" y="1837464"/>
            <a:ext cx="3429000" cy="766588"/>
          </a:xfrm>
        </p:spPr>
        <p:txBody>
          <a:bodyPr rtlCol="0"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ru-RU" noProof="0"/>
              <a:t>Образец текста</a:t>
            </a:r>
          </a:p>
        </p:txBody>
      </p:sp>
      <p:sp>
        <p:nvSpPr>
          <p:cNvPr id="6" name="Объект 5"/>
          <p:cNvSpPr>
            <a:spLocks noGrp="1"/>
          </p:cNvSpPr>
          <p:nvPr>
            <p:ph sz="quarter" idx="4"/>
          </p:nvPr>
        </p:nvSpPr>
        <p:spPr>
          <a:xfrm>
            <a:off x="4709160" y="2740733"/>
            <a:ext cx="3429000" cy="3288847"/>
          </a:xfrm>
        </p:spPr>
        <p:txBody>
          <a:bodyPr rtlCol="0">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8" name="Нижний колонтитул 6"/>
          <p:cNvSpPr>
            <a:spLocks noGrp="1"/>
          </p:cNvSpPr>
          <p:nvPr>
            <p:ph type="ftr" sz="quarter" idx="11"/>
          </p:nvPr>
        </p:nvSpPr>
        <p:spPr/>
        <p:txBody>
          <a:bodyPr rtlCol="0"/>
          <a:lstStyle/>
          <a:p>
            <a:pPr rtl="0"/>
            <a:endParaRPr lang="ru-RU" noProof="0" dirty="0"/>
          </a:p>
        </p:txBody>
      </p:sp>
      <p:sp>
        <p:nvSpPr>
          <p:cNvPr id="7" name="Дата 7"/>
          <p:cNvSpPr>
            <a:spLocks noGrp="1"/>
          </p:cNvSpPr>
          <p:nvPr>
            <p:ph type="dt" sz="half" idx="10"/>
          </p:nvPr>
        </p:nvSpPr>
        <p:spPr/>
        <p:txBody>
          <a:bodyPr rtlCol="0"/>
          <a:lstStyle/>
          <a:p>
            <a:pPr rtl="0"/>
            <a:fld id="{7D029280-83F6-4839-B70E-E397F090630C}" type="datetime1">
              <a:rPr lang="ru-RU" noProof="0" smtClean="0"/>
              <a:t>21.08.2023</a:t>
            </a:fld>
            <a:endParaRPr lang="ru-RU" noProof="0" dirty="0"/>
          </a:p>
        </p:txBody>
      </p:sp>
      <p:sp>
        <p:nvSpPr>
          <p:cNvPr id="9" name="Номер слайда 8"/>
          <p:cNvSpPr>
            <a:spLocks noGrp="1"/>
          </p:cNvSpPr>
          <p:nvPr>
            <p:ph type="sldNum" sz="quarter" idx="12"/>
          </p:nvPr>
        </p:nvSpPr>
        <p:spPr/>
        <p:txBody>
          <a:bodyPr rtlCol="0"/>
          <a:lstStyle/>
          <a:p>
            <a:pPr rtl="0"/>
            <a:fld id="{CA8D9AD5-F248-4919-864A-CFD76CC027D6}" type="slidenum">
              <a:rPr lang="ru-RU" noProof="0" smtClean="0"/>
              <a:t>‹#›</a:t>
            </a:fld>
            <a:endParaRPr lang="ru-RU" noProof="0" dirty="0"/>
          </a:p>
        </p:txBody>
      </p:sp>
    </p:spTree>
    <p:extLst>
      <p:ext uri="{BB962C8B-B14F-4D97-AF65-F5344CB8AC3E}">
        <p14:creationId xmlns:p14="http://schemas.microsoft.com/office/powerpoint/2010/main" val="22868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4499"/>
            </a:lvl1pPr>
          </a:lstStyle>
          <a:p>
            <a:r>
              <a:rPr lang="ru-RU"/>
              <a:t>Образец заголовка</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1799"/>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A8D7C4-1E96-1640-912F-DB6F4AF41EB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154519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A8D7C4-1E96-1640-912F-DB6F4AF41EB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123198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499"/>
            </a:lvl1pPr>
          </a:lstStyle>
          <a:p>
            <a:r>
              <a:rPr lang="ru-RU"/>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799">
                <a:solidFill>
                  <a:schemeClr val="tx1">
                    <a:tint val="75000"/>
                  </a:schemeClr>
                </a:solidFill>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A8D7C4-1E96-1640-912F-DB6F4AF41EB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42328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Объект 2"/>
          <p:cNvSpPr>
            <a:spLocks noGrp="1"/>
          </p:cNvSpPr>
          <p:nvPr>
            <p:ph idx="1"/>
          </p:nvPr>
        </p:nvSpPr>
        <p:spPr>
          <a:xfrm>
            <a:off x="457200" y="1600200"/>
            <a:ext cx="8229600" cy="4853136"/>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dirty="0"/>
          </a:p>
        </p:txBody>
      </p:sp>
    </p:spTree>
    <p:extLst>
      <p:ext uri="{BB962C8B-B14F-4D97-AF65-F5344CB8AC3E}">
        <p14:creationId xmlns:p14="http://schemas.microsoft.com/office/powerpoint/2010/main" val="438478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A8D7C4-1E96-1640-912F-DB6F4AF41EB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2931007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A8D7C4-1E96-1640-912F-DB6F4AF41EB1}"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139052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A8D7C4-1E96-1640-912F-DB6F4AF41EB1}"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210382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8D7C4-1E96-1640-912F-DB6F4AF41EB1}"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43067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399"/>
            </a:lvl1pPr>
          </a:lstStyle>
          <a:p>
            <a:r>
              <a:rPr lang="ru-RU"/>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A8D7C4-1E96-1640-912F-DB6F4AF41EB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995871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399"/>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r>
              <a:rPr lang="ru-RU"/>
              <a:t>Вставка рисунка</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DA8D7C4-1E96-1640-912F-DB6F4AF41EB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2860188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A8D7C4-1E96-1640-912F-DB6F4AF41EB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1418973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A8D7C4-1E96-1640-912F-DB6F4AF41EB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7D77-901A-3642-843D-2FAAB87BAC81}" type="slidenum">
              <a:rPr lang="en-US" smtClean="0"/>
              <a:t>‹#›</a:t>
            </a:fld>
            <a:endParaRPr lang="en-US"/>
          </a:p>
        </p:txBody>
      </p:sp>
    </p:spTree>
    <p:extLst>
      <p:ext uri="{BB962C8B-B14F-4D97-AF65-F5344CB8AC3E}">
        <p14:creationId xmlns:p14="http://schemas.microsoft.com/office/powerpoint/2010/main" val="1183508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D0FABCCA-C9E7-4E03-82DB-AC6C046DFD45}" type="datetimeFigureOut">
              <a:rPr lang="ru-RU"/>
              <a:pPr>
                <a:defRPr/>
              </a:pPr>
              <a:t>21.08.2023</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C6591DDA-3C27-482A-BC7C-D1D7FCD12BAB}" type="slidenum">
              <a:rPr lang="ru-RU"/>
              <a:pPr>
                <a:defRPr/>
              </a:pPr>
              <a:t>‹#›</a:t>
            </a:fld>
            <a:endParaRPr lang="ru-RU"/>
          </a:p>
        </p:txBody>
      </p:sp>
    </p:spTree>
    <p:extLst>
      <p:ext uri="{BB962C8B-B14F-4D97-AF65-F5344CB8AC3E}">
        <p14:creationId xmlns:p14="http://schemas.microsoft.com/office/powerpoint/2010/main" val="227877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p:spPr>
        <p:txBody>
          <a:bodyPr/>
          <a:lstStyle/>
          <a:p>
            <a:endParaRPr/>
          </a:p>
        </p:txBody>
      </p:sp>
      <p:sp>
        <p:nvSpPr>
          <p:cNvPr id="9"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184228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AE7ADC-D275-8A43-8AC8-950C4DC4E699}"/>
              </a:ext>
            </a:extLst>
          </p:cNvPr>
          <p:cNvSpPr>
            <a:spLocks noGrp="1"/>
          </p:cNvSpPr>
          <p:nvPr>
            <p:ph type="ctrTitle"/>
          </p:nvPr>
        </p:nvSpPr>
        <p:spPr>
          <a:xfrm>
            <a:off x="1143000" y="1122363"/>
            <a:ext cx="6858000" cy="2387600"/>
          </a:xfrm>
        </p:spPr>
        <p:txBody>
          <a:bodyPr anchor="b"/>
          <a:lstStyle>
            <a:lvl1pPr algn="ctr">
              <a:defRPr sz="4500"/>
            </a:lvl1pPr>
          </a:lstStyle>
          <a:p>
            <a:r>
              <a:rPr lang="es-ES" dirty="0"/>
              <a:t>Haga clic para modificar el estilo de título del patrón</a:t>
            </a:r>
          </a:p>
        </p:txBody>
      </p:sp>
      <p:sp>
        <p:nvSpPr>
          <p:cNvPr id="3" name="Subtítulo 2">
            <a:extLst>
              <a:ext uri="{FF2B5EF4-FFF2-40B4-BE49-F238E27FC236}">
                <a16:creationId xmlns="" xmlns:a16="http://schemas.microsoft.com/office/drawing/2014/main" id="{ECE78006-E0F4-5042-9C9F-9406861C22CF}"/>
              </a:ext>
            </a:extLst>
          </p:cNvPr>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err="1"/>
              <a:t>casascascascascs</a:t>
            </a:r>
            <a:endParaRPr lang="es-ES" dirty="0"/>
          </a:p>
        </p:txBody>
      </p:sp>
      <p:sp>
        <p:nvSpPr>
          <p:cNvPr id="4" name="Marcador de fecha 3">
            <a:extLst>
              <a:ext uri="{FF2B5EF4-FFF2-40B4-BE49-F238E27FC236}">
                <a16:creationId xmlns="" xmlns:a16="http://schemas.microsoft.com/office/drawing/2014/main" id="{9685AD26-6FAB-4645-BF21-C1C535AD29E1}"/>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5" name="Marcador de pie de página 4">
            <a:extLst>
              <a:ext uri="{FF2B5EF4-FFF2-40B4-BE49-F238E27FC236}">
                <a16:creationId xmlns="" xmlns:a16="http://schemas.microsoft.com/office/drawing/2014/main" id="{373F0551-C1CA-DC44-B292-3828D4D725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9CAA3FA-0129-0A4A-BF10-CB8CE0735616}"/>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328570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и рисунком">
    <p:bg bwMode="ltGray">
      <p:bgPr>
        <a:solidFill>
          <a:schemeClr val="bg2"/>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7" name="Овал 26">
            <a:extLst>
              <a:ext uri="{FF2B5EF4-FFF2-40B4-BE49-F238E27FC236}">
                <a16:creationId xmlns="" xmlns:a16="http://schemas.microsoft.com/office/drawing/2014/main" id="{C222C1B9-FA56-4CEA-AD98-25A595D942F8}"/>
              </a:ext>
            </a:extLst>
          </p:cNvPr>
          <p:cNvSpPr/>
          <p:nvPr userDrawn="1"/>
        </p:nvSpPr>
        <p:spPr bwMode="white">
          <a:xfrm>
            <a:off x="5280149" y="564425"/>
            <a:ext cx="3267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8" name="Прямоугольник 7" title="Фоновая фигура"/>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hasCustomPrompt="1"/>
          </p:nvPr>
        </p:nvSpPr>
        <p:spPr bwMode="white">
          <a:xfrm>
            <a:off x="439685" y="400665"/>
            <a:ext cx="3643845" cy="1428136"/>
          </a:xfrm>
        </p:spPr>
        <p:txBody>
          <a:bodyPr rtlCol="0" anchor="ctr" anchorCtr="0">
            <a:noAutofit/>
          </a:bodyPr>
          <a:lstStyle>
            <a:lvl1pPr algn="ctr">
              <a:lnSpc>
                <a:spcPct val="84000"/>
              </a:lnSpc>
              <a:defRPr sz="2850" baseline="0">
                <a:solidFill>
                  <a:schemeClr val="bg1"/>
                </a:solidFill>
              </a:defRPr>
            </a:lvl1pPr>
          </a:lstStyle>
          <a:p>
            <a:pPr rtl="0"/>
            <a:r>
              <a:rPr lang="ru-RU" noProof="0" dirty="0"/>
              <a:t>Щелкните, чтобы изменить стиль образца заголовка</a:t>
            </a:r>
          </a:p>
        </p:txBody>
      </p:sp>
      <p:sp>
        <p:nvSpPr>
          <p:cNvPr id="4" name="Текст 3"/>
          <p:cNvSpPr>
            <a:spLocks noGrp="1"/>
          </p:cNvSpPr>
          <p:nvPr>
            <p:ph type="body" sz="half" idx="2"/>
          </p:nvPr>
        </p:nvSpPr>
        <p:spPr>
          <a:xfrm>
            <a:off x="439685" y="2113935"/>
            <a:ext cx="3643845" cy="4247186"/>
          </a:xfrm>
        </p:spPr>
        <p:txBody>
          <a:bodyPr rtlCol="0"/>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u-RU" noProof="0"/>
              <a:t>Образец текста</a:t>
            </a:r>
          </a:p>
        </p:txBody>
      </p:sp>
      <p:sp>
        <p:nvSpPr>
          <p:cNvPr id="5" name="Дата 4"/>
          <p:cNvSpPr>
            <a:spLocks noGrp="1"/>
          </p:cNvSpPr>
          <p:nvPr>
            <p:ph type="dt" sz="half" idx="10"/>
          </p:nvPr>
        </p:nvSpPr>
        <p:spPr>
          <a:xfrm>
            <a:off x="439684" y="6443554"/>
            <a:ext cx="993242" cy="404614"/>
          </a:xfrm>
        </p:spPr>
        <p:txBody>
          <a:bodyPr rtlCol="0"/>
          <a:lstStyle>
            <a:lvl1pPr>
              <a:defRPr>
                <a:solidFill>
                  <a:schemeClr val="bg1"/>
                </a:solidFill>
              </a:defRPr>
            </a:lvl1pPr>
          </a:lstStyle>
          <a:p>
            <a:pPr rtl="0"/>
            <a:fld id="{D55F6BDF-291F-4C2E-B9D8-9EC1D2DC17B1}" type="datetime1">
              <a:rPr lang="ru-RU" noProof="0" smtClean="0"/>
              <a:t>21.08.2023</a:t>
            </a:fld>
            <a:endParaRPr lang="ru-RU" noProof="0" dirty="0"/>
          </a:p>
        </p:txBody>
      </p:sp>
      <p:sp>
        <p:nvSpPr>
          <p:cNvPr id="6" name="Нижний колонтитул 5"/>
          <p:cNvSpPr>
            <a:spLocks noGrp="1"/>
          </p:cNvSpPr>
          <p:nvPr>
            <p:ph type="ftr" sz="quarter" idx="11"/>
          </p:nvPr>
        </p:nvSpPr>
        <p:spPr>
          <a:xfrm>
            <a:off x="2119033" y="6453386"/>
            <a:ext cx="1964497" cy="404614"/>
          </a:xfrm>
        </p:spPr>
        <p:txBody>
          <a:bodyPr rtlCol="0"/>
          <a:lstStyle>
            <a:lvl1pPr>
              <a:defRPr>
                <a:solidFill>
                  <a:schemeClr val="bg1"/>
                </a:solidFill>
              </a:defRPr>
            </a:lvl1pPr>
          </a:lstStyle>
          <a:p>
            <a:pPr rtl="0"/>
            <a:r>
              <a:rPr lang="ru-RU" noProof="0" dirty="0"/>
              <a:t>Добавить нижний колонтитул </a:t>
            </a:r>
          </a:p>
        </p:txBody>
      </p:sp>
      <p:sp>
        <p:nvSpPr>
          <p:cNvPr id="7" name="Номер слайда 6"/>
          <p:cNvSpPr>
            <a:spLocks noGrp="1"/>
          </p:cNvSpPr>
          <p:nvPr>
            <p:ph type="sldNum" sz="quarter" idx="12"/>
          </p:nvPr>
        </p:nvSpPr>
        <p:spPr>
          <a:xfrm>
            <a:off x="7640954" y="6453386"/>
            <a:ext cx="1197219" cy="404614"/>
          </a:xfrm>
        </p:spPr>
        <p:txBody>
          <a:bodyPr rtlCol="0"/>
          <a:lstStyle>
            <a:lvl1pPr>
              <a:defRPr>
                <a:solidFill>
                  <a:schemeClr val="tx2"/>
                </a:solidFill>
              </a:defRPr>
            </a:lvl1pPr>
          </a:lstStyle>
          <a:p>
            <a:pPr rtl="0"/>
            <a:fld id="{B38049E5-7B53-4E85-8972-7D6C4BCE5BB9}" type="slidenum">
              <a:rPr lang="ru-RU" noProof="0" smtClean="0"/>
              <a:t>‹#›</a:t>
            </a:fld>
            <a:endParaRPr lang="ru-RU" noProof="0" dirty="0"/>
          </a:p>
        </p:txBody>
      </p:sp>
      <p:sp>
        <p:nvSpPr>
          <p:cNvPr id="9" name="Прямоугольник 8" title="Разделительная линия"/>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Рисунок 12">
            <a:extLst>
              <a:ext uri="{FF2B5EF4-FFF2-40B4-BE49-F238E27FC236}">
                <a16:creationId xmlns="" xmlns:a16="http://schemas.microsoft.com/office/drawing/2014/main" id="{9786B981-6A78-425B-97A2-BA24E40DB7AD}"/>
              </a:ext>
            </a:extLst>
          </p:cNvPr>
          <p:cNvSpPr>
            <a:spLocks noGrp="1"/>
          </p:cNvSpPr>
          <p:nvPr>
            <p:ph type="pic" sz="quarter" idx="13"/>
          </p:nvPr>
        </p:nvSpPr>
        <p:spPr>
          <a:xfrm>
            <a:off x="5359321" y="670570"/>
            <a:ext cx="3113484" cy="4248000"/>
          </a:xfrm>
          <a:prstGeom prst="ellipse">
            <a:avLst/>
          </a:prstGeom>
          <a:ln w="38100">
            <a:solidFill>
              <a:schemeClr val="bg2"/>
            </a:solidFill>
          </a:ln>
          <a:effectLst>
            <a:innerShdw blurRad="114300">
              <a:prstClr val="black"/>
            </a:innerShdw>
          </a:effectLst>
        </p:spPr>
        <p:txBody>
          <a:bodyPr rtlCol="0" anchor="ctr" anchorCtr="0"/>
          <a:lstStyle>
            <a:lvl1pPr>
              <a:defRPr>
                <a:solidFill>
                  <a:schemeClr val="bg1"/>
                </a:solidFill>
              </a:defRPr>
            </a:lvl1pPr>
          </a:lstStyle>
          <a:p>
            <a:pPr rtl="0"/>
            <a:r>
              <a:rPr lang="ru-RU" noProof="0"/>
              <a:t>Вставка рисунка</a:t>
            </a:r>
            <a:endParaRPr lang="ru-RU" noProof="0" dirty="0"/>
          </a:p>
        </p:txBody>
      </p:sp>
      <p:sp>
        <p:nvSpPr>
          <p:cNvPr id="17" name="Объект 15">
            <a:extLst>
              <a:ext uri="{FF2B5EF4-FFF2-40B4-BE49-F238E27FC236}">
                <a16:creationId xmlns="" xmlns:a16="http://schemas.microsoft.com/office/drawing/2014/main" id="{A21C7D74-31FD-4638-819B-6F7351A1770B}"/>
              </a:ext>
            </a:extLst>
          </p:cNvPr>
          <p:cNvSpPr>
            <a:spLocks noGrp="1"/>
          </p:cNvSpPr>
          <p:nvPr>
            <p:ph sz="quarter" idx="15"/>
          </p:nvPr>
        </p:nvSpPr>
        <p:spPr>
          <a:xfrm>
            <a:off x="5060471" y="5188236"/>
            <a:ext cx="3643844" cy="1126906"/>
          </a:xfrm>
          <a:solidFill>
            <a:schemeClr val="bg2"/>
          </a:solidFill>
          <a:ln>
            <a:noFill/>
          </a:ln>
          <a:effectLst>
            <a:innerShdw blurRad="114300">
              <a:prstClr val="black"/>
            </a:innerShdw>
          </a:effectLst>
        </p:spPr>
        <p:txBody>
          <a:bodyPr rtlCol="0" anchor="ctr" anchorCtr="0"/>
          <a:lstStyle>
            <a:lvl1pPr marL="0" indent="0" algn="ctr">
              <a:buNone/>
              <a:defRPr sz="1350">
                <a:solidFill>
                  <a:schemeClr val="tx2">
                    <a:lumMod val="50000"/>
                  </a:schemeClr>
                </a:solidFill>
              </a:defRPr>
            </a:lvl1pPr>
            <a:lvl2pPr marL="397764" indent="0" algn="ctr">
              <a:buNone/>
              <a:defRPr sz="1350">
                <a:solidFill>
                  <a:schemeClr val="tx2">
                    <a:lumMod val="50000"/>
                  </a:schemeClr>
                </a:solidFill>
              </a:defRPr>
            </a:lvl2pPr>
            <a:lvl3pPr marL="740664" indent="0" algn="ctr">
              <a:buNone/>
              <a:defRPr sz="1200">
                <a:solidFill>
                  <a:schemeClr val="tx2">
                    <a:lumMod val="50000"/>
                  </a:schemeClr>
                </a:solidFill>
              </a:defRPr>
            </a:lvl3pPr>
            <a:lvl4pPr marL="1083564" indent="0" algn="ctr">
              <a:buNone/>
              <a:defRPr sz="1200">
                <a:solidFill>
                  <a:schemeClr val="tx2">
                    <a:lumMod val="50000"/>
                  </a:schemeClr>
                </a:solidFill>
              </a:defRPr>
            </a:lvl4pPr>
            <a:lvl5pPr marL="1426464" indent="0" algn="ctr">
              <a:buNone/>
              <a:defRPr sz="1050">
                <a:solidFill>
                  <a:schemeClr val="tx2">
                    <a:lumMod val="50000"/>
                  </a:schemeClr>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1" name="Г-образная фигура 20">
            <a:extLst>
              <a:ext uri="{FF2B5EF4-FFF2-40B4-BE49-F238E27FC236}">
                <a16:creationId xmlns="" xmlns:a16="http://schemas.microsoft.com/office/drawing/2014/main" id="{CB430D22-8AAF-444F-A6CE-7C02859083DF}"/>
              </a:ext>
            </a:extLst>
          </p:cNvPr>
          <p:cNvSpPr>
            <a:spLocks noChangeAspect="1"/>
          </p:cNvSpPr>
          <p:nvPr userDrawn="1"/>
        </p:nvSpPr>
        <p:spPr>
          <a:xfrm flipV="1">
            <a:off x="387696" y="33505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3" name="Г-образная фигура 22">
            <a:extLst>
              <a:ext uri="{FF2B5EF4-FFF2-40B4-BE49-F238E27FC236}">
                <a16:creationId xmlns="" xmlns:a16="http://schemas.microsoft.com/office/drawing/2014/main" id="{0D8BA010-8544-4718-9EA3-B0248C963FD4}"/>
              </a:ext>
            </a:extLst>
          </p:cNvPr>
          <p:cNvSpPr>
            <a:spLocks noChangeAspect="1"/>
          </p:cNvSpPr>
          <p:nvPr userDrawn="1"/>
        </p:nvSpPr>
        <p:spPr>
          <a:xfrm flipH="1" flipV="1">
            <a:off x="3814284" y="33029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4" name="Г-образная фигура 23">
            <a:extLst>
              <a:ext uri="{FF2B5EF4-FFF2-40B4-BE49-F238E27FC236}">
                <a16:creationId xmlns="" xmlns:a16="http://schemas.microsoft.com/office/drawing/2014/main" id="{C0FFB550-21A6-456B-BA1A-EF145674866C}"/>
              </a:ext>
            </a:extLst>
          </p:cNvPr>
          <p:cNvSpPr>
            <a:spLocks noChangeAspect="1"/>
          </p:cNvSpPr>
          <p:nvPr userDrawn="1"/>
        </p:nvSpPr>
        <p:spPr>
          <a:xfrm>
            <a:off x="392113" y="147692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5" name="Г-образная фигура 24">
            <a:extLst>
              <a:ext uri="{FF2B5EF4-FFF2-40B4-BE49-F238E27FC236}">
                <a16:creationId xmlns="" xmlns:a16="http://schemas.microsoft.com/office/drawing/2014/main" id="{70EF88E9-8CAC-422B-A9A6-D9FD1F17DAE2}"/>
              </a:ext>
            </a:extLst>
          </p:cNvPr>
          <p:cNvSpPr>
            <a:spLocks noChangeAspect="1"/>
          </p:cNvSpPr>
          <p:nvPr userDrawn="1"/>
        </p:nvSpPr>
        <p:spPr>
          <a:xfrm flipH="1">
            <a:off x="3811327" y="148200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Tree>
    <p:extLst>
      <p:ext uri="{BB962C8B-B14F-4D97-AF65-F5344CB8AC3E}">
        <p14:creationId xmlns:p14="http://schemas.microsoft.com/office/powerpoint/2010/main" val="3504057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Объект с подписью">
    <p:bg bwMode="ltGray">
      <p:bgPr>
        <a:solidFill>
          <a:schemeClr val="bg2"/>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8" name="Прямоугольник 7" title="Фоновая фигура"/>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hasCustomPrompt="1"/>
          </p:nvPr>
        </p:nvSpPr>
        <p:spPr bwMode="white">
          <a:xfrm>
            <a:off x="439685" y="400665"/>
            <a:ext cx="3643845" cy="1428136"/>
          </a:xfrm>
        </p:spPr>
        <p:txBody>
          <a:bodyPr rtlCol="0" anchor="ctr" anchorCtr="0">
            <a:noAutofit/>
          </a:bodyPr>
          <a:lstStyle>
            <a:lvl1pPr algn="ctr">
              <a:lnSpc>
                <a:spcPct val="84000"/>
              </a:lnSpc>
              <a:defRPr sz="2850" baseline="0">
                <a:solidFill>
                  <a:schemeClr val="bg1"/>
                </a:solidFill>
              </a:defRPr>
            </a:lvl1pPr>
          </a:lstStyle>
          <a:p>
            <a:pPr rtl="0"/>
            <a:r>
              <a:rPr lang="ru-RU" noProof="0" dirty="0"/>
              <a:t>Щелкните, чтобы изменить стиль образца заголовка</a:t>
            </a:r>
          </a:p>
        </p:txBody>
      </p:sp>
      <p:sp>
        <p:nvSpPr>
          <p:cNvPr id="4" name="Текст 3"/>
          <p:cNvSpPr>
            <a:spLocks noGrp="1"/>
          </p:cNvSpPr>
          <p:nvPr>
            <p:ph type="body" sz="half" idx="2"/>
          </p:nvPr>
        </p:nvSpPr>
        <p:spPr>
          <a:xfrm>
            <a:off x="439685" y="2113935"/>
            <a:ext cx="3643845" cy="4247186"/>
          </a:xfrm>
        </p:spPr>
        <p:txBody>
          <a:bodyPr rtlCol="0"/>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u-RU" noProof="0"/>
              <a:t>Образец текста</a:t>
            </a:r>
          </a:p>
        </p:txBody>
      </p:sp>
      <p:sp>
        <p:nvSpPr>
          <p:cNvPr id="5" name="Дата 4"/>
          <p:cNvSpPr>
            <a:spLocks noGrp="1"/>
          </p:cNvSpPr>
          <p:nvPr>
            <p:ph type="dt" sz="half" idx="10"/>
          </p:nvPr>
        </p:nvSpPr>
        <p:spPr>
          <a:xfrm>
            <a:off x="439684" y="6443554"/>
            <a:ext cx="993242" cy="404614"/>
          </a:xfrm>
        </p:spPr>
        <p:txBody>
          <a:bodyPr rtlCol="0"/>
          <a:lstStyle>
            <a:lvl1pPr>
              <a:defRPr>
                <a:solidFill>
                  <a:schemeClr val="bg1"/>
                </a:solidFill>
              </a:defRPr>
            </a:lvl1pPr>
          </a:lstStyle>
          <a:p>
            <a:pPr rtl="0"/>
            <a:fld id="{6533E58D-9F3B-48E0-8486-BA34FFA7DE3F}" type="datetime1">
              <a:rPr lang="ru-RU" noProof="0" smtClean="0"/>
              <a:t>21.08.2023</a:t>
            </a:fld>
            <a:endParaRPr lang="ru-RU" noProof="0" dirty="0"/>
          </a:p>
        </p:txBody>
      </p:sp>
      <p:sp>
        <p:nvSpPr>
          <p:cNvPr id="6" name="Нижний колонтитул 5"/>
          <p:cNvSpPr>
            <a:spLocks noGrp="1"/>
          </p:cNvSpPr>
          <p:nvPr>
            <p:ph type="ftr" sz="quarter" idx="11"/>
          </p:nvPr>
        </p:nvSpPr>
        <p:spPr>
          <a:xfrm>
            <a:off x="2119033" y="6453386"/>
            <a:ext cx="1964497" cy="404614"/>
          </a:xfrm>
        </p:spPr>
        <p:txBody>
          <a:bodyPr rtlCol="0"/>
          <a:lstStyle>
            <a:lvl1pPr>
              <a:defRPr>
                <a:solidFill>
                  <a:schemeClr val="bg1"/>
                </a:solidFill>
              </a:defRPr>
            </a:lvl1pPr>
          </a:lstStyle>
          <a:p>
            <a:pPr rtl="0"/>
            <a:r>
              <a:rPr lang="ru-RU" noProof="0" dirty="0"/>
              <a:t>Добавить нижний колонтитул </a:t>
            </a:r>
          </a:p>
        </p:txBody>
      </p:sp>
      <p:sp>
        <p:nvSpPr>
          <p:cNvPr id="7" name="Номер слайда 6"/>
          <p:cNvSpPr>
            <a:spLocks noGrp="1"/>
          </p:cNvSpPr>
          <p:nvPr>
            <p:ph type="sldNum" sz="quarter" idx="12"/>
          </p:nvPr>
        </p:nvSpPr>
        <p:spPr>
          <a:xfrm>
            <a:off x="7640954" y="6453386"/>
            <a:ext cx="1197219" cy="404614"/>
          </a:xfrm>
        </p:spPr>
        <p:txBody>
          <a:bodyPr rtlCol="0"/>
          <a:lstStyle>
            <a:lvl1pPr>
              <a:defRPr>
                <a:solidFill>
                  <a:schemeClr val="tx2"/>
                </a:solidFill>
              </a:defRPr>
            </a:lvl1pPr>
          </a:lstStyle>
          <a:p>
            <a:pPr rtl="0"/>
            <a:fld id="{B38049E5-7B53-4E85-8972-7D6C4BCE5BB9}" type="slidenum">
              <a:rPr lang="ru-RU" noProof="0" smtClean="0"/>
              <a:t>‹#›</a:t>
            </a:fld>
            <a:endParaRPr lang="ru-RU" noProof="0" dirty="0"/>
          </a:p>
        </p:txBody>
      </p:sp>
      <p:sp>
        <p:nvSpPr>
          <p:cNvPr id="9" name="Прямоугольник 8" title="Разделительная линия"/>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Г-образная фигура 20">
            <a:extLst>
              <a:ext uri="{FF2B5EF4-FFF2-40B4-BE49-F238E27FC236}">
                <a16:creationId xmlns="" xmlns:a16="http://schemas.microsoft.com/office/drawing/2014/main" id="{CB430D22-8AAF-444F-A6CE-7C02859083DF}"/>
              </a:ext>
            </a:extLst>
          </p:cNvPr>
          <p:cNvSpPr>
            <a:spLocks noChangeAspect="1"/>
          </p:cNvSpPr>
          <p:nvPr userDrawn="1"/>
        </p:nvSpPr>
        <p:spPr>
          <a:xfrm flipV="1">
            <a:off x="387696" y="33505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3" name="Г-образная фигура 22">
            <a:extLst>
              <a:ext uri="{FF2B5EF4-FFF2-40B4-BE49-F238E27FC236}">
                <a16:creationId xmlns="" xmlns:a16="http://schemas.microsoft.com/office/drawing/2014/main" id="{0D8BA010-8544-4718-9EA3-B0248C963FD4}"/>
              </a:ext>
            </a:extLst>
          </p:cNvPr>
          <p:cNvSpPr>
            <a:spLocks noChangeAspect="1"/>
          </p:cNvSpPr>
          <p:nvPr userDrawn="1"/>
        </p:nvSpPr>
        <p:spPr>
          <a:xfrm flipH="1" flipV="1">
            <a:off x="3814284" y="33029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4" name="Г-образная фигура 23">
            <a:extLst>
              <a:ext uri="{FF2B5EF4-FFF2-40B4-BE49-F238E27FC236}">
                <a16:creationId xmlns="" xmlns:a16="http://schemas.microsoft.com/office/drawing/2014/main" id="{C0FFB550-21A6-456B-BA1A-EF145674866C}"/>
              </a:ext>
            </a:extLst>
          </p:cNvPr>
          <p:cNvSpPr>
            <a:spLocks noChangeAspect="1"/>
          </p:cNvSpPr>
          <p:nvPr userDrawn="1"/>
        </p:nvSpPr>
        <p:spPr>
          <a:xfrm>
            <a:off x="392113" y="147692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5" name="Г-образная фигура 24">
            <a:extLst>
              <a:ext uri="{FF2B5EF4-FFF2-40B4-BE49-F238E27FC236}">
                <a16:creationId xmlns="" xmlns:a16="http://schemas.microsoft.com/office/drawing/2014/main" id="{70EF88E9-8CAC-422B-A9A6-D9FD1F17DAE2}"/>
              </a:ext>
            </a:extLst>
          </p:cNvPr>
          <p:cNvSpPr>
            <a:spLocks noChangeAspect="1"/>
          </p:cNvSpPr>
          <p:nvPr userDrawn="1"/>
        </p:nvSpPr>
        <p:spPr>
          <a:xfrm flipH="1">
            <a:off x="3811327" y="148200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18" name="Объект 2">
            <a:extLst>
              <a:ext uri="{FF2B5EF4-FFF2-40B4-BE49-F238E27FC236}">
                <a16:creationId xmlns="" xmlns:a16="http://schemas.microsoft.com/office/drawing/2014/main" id="{ED439475-E625-4449-B42E-8F291D64A3C7}"/>
              </a:ext>
            </a:extLst>
          </p:cNvPr>
          <p:cNvSpPr>
            <a:spLocks noGrp="1"/>
          </p:cNvSpPr>
          <p:nvPr>
            <p:ph idx="1"/>
          </p:nvPr>
        </p:nvSpPr>
        <p:spPr>
          <a:xfrm>
            <a:off x="5021520" y="518475"/>
            <a:ext cx="3682796"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350">
                <a:solidFill>
                  <a:schemeClr val="tx2">
                    <a:lumMod val="50000"/>
                  </a:schemeClr>
                </a:solidFill>
              </a:defRPr>
            </a:lvl1pPr>
            <a:lvl2pPr>
              <a:defRPr lang="en-US" sz="1350">
                <a:solidFill>
                  <a:schemeClr val="tx2">
                    <a:lumMod val="50000"/>
                  </a:schemeClr>
                </a:solidFill>
              </a:defRPr>
            </a:lvl2pPr>
            <a:lvl3pPr>
              <a:defRPr lang="en-US" sz="1200">
                <a:solidFill>
                  <a:schemeClr val="tx2">
                    <a:lumMod val="50000"/>
                  </a:schemeClr>
                </a:solidFill>
              </a:defRPr>
            </a:lvl3pPr>
            <a:lvl4pPr>
              <a:defRPr lang="en-US" sz="1200">
                <a:solidFill>
                  <a:schemeClr val="tx2">
                    <a:lumMod val="50000"/>
                  </a:schemeClr>
                </a:solidFill>
              </a:defRPr>
            </a:lvl4pPr>
            <a:lvl5pPr>
              <a:defRPr lang="en-US" sz="1050">
                <a:solidFill>
                  <a:schemeClr val="tx2">
                    <a:lumMod val="50000"/>
                  </a:schemeClr>
                </a:solidFill>
              </a:defRPr>
            </a:lvl5pPr>
          </a:lstStyle>
          <a:p>
            <a:pPr marL="0" lvl="0" indent="0" algn="ctr" rtl="0">
              <a:buNone/>
            </a:pPr>
            <a:r>
              <a:rPr lang="ru-RU" noProof="0"/>
              <a:t>Образец текста</a:t>
            </a:r>
          </a:p>
          <a:p>
            <a:pPr marL="0" lvl="1" indent="0" algn="ctr" rtl="0">
              <a:buNone/>
            </a:pPr>
            <a:r>
              <a:rPr lang="ru-RU" noProof="0"/>
              <a:t>Второй уровень</a:t>
            </a:r>
          </a:p>
          <a:p>
            <a:pPr marL="0" lvl="2" indent="0" algn="ctr" rtl="0">
              <a:buNone/>
            </a:pPr>
            <a:r>
              <a:rPr lang="ru-RU" noProof="0"/>
              <a:t>Третий уровень</a:t>
            </a:r>
          </a:p>
          <a:p>
            <a:pPr marL="0" lvl="3" indent="0" algn="ctr" rtl="0">
              <a:buNone/>
            </a:pPr>
            <a:r>
              <a:rPr lang="ru-RU" noProof="0"/>
              <a:t>Четвертый уровень</a:t>
            </a:r>
          </a:p>
          <a:p>
            <a:pPr marL="0" lvl="4" indent="0" algn="ctr" rtl="0">
              <a:buNone/>
            </a:pPr>
            <a:r>
              <a:rPr lang="ru-RU" noProof="0"/>
              <a:t>Пятый уровень</a:t>
            </a:r>
            <a:endParaRPr lang="ru-RU" noProof="0" dirty="0"/>
          </a:p>
        </p:txBody>
      </p:sp>
    </p:spTree>
    <p:extLst>
      <p:ext uri="{BB962C8B-B14F-4D97-AF65-F5344CB8AC3E}">
        <p14:creationId xmlns:p14="http://schemas.microsoft.com/office/powerpoint/2010/main" val="1160899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Рисунок, заголовок и подпись">
    <p:spTree>
      <p:nvGrpSpPr>
        <p:cNvPr id="1" name=""/>
        <p:cNvGrpSpPr/>
        <p:nvPr/>
      </p:nvGrpSpPr>
      <p:grpSpPr>
        <a:xfrm>
          <a:off x="0" y="0"/>
          <a:ext cx="0" cy="0"/>
          <a:chOff x="0" y="0"/>
          <a:chExt cx="0" cy="0"/>
        </a:xfrm>
      </p:grpSpPr>
      <p:sp>
        <p:nvSpPr>
          <p:cNvPr id="8" name="Прямоугольник 7" title="Фоновая фигура"/>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Прямоугольник 13">
            <a:extLst>
              <a:ext uri="{FF2B5EF4-FFF2-40B4-BE49-F238E27FC236}">
                <a16:creationId xmlns="" xmlns:a16="http://schemas.microsoft.com/office/drawing/2014/main" id="{1F430D42-50DC-4502-A3E8-251FE7F0809D}"/>
              </a:ext>
            </a:extLst>
          </p:cNvPr>
          <p:cNvSpPr/>
          <p:nvPr userDrawn="1"/>
        </p:nvSpPr>
        <p:spPr>
          <a:xfrm>
            <a:off x="380694" y="5289755"/>
            <a:ext cx="3952537"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accent3"/>
              </a:solidFill>
            </a:endParaRPr>
          </a:p>
        </p:txBody>
      </p:sp>
      <p:sp>
        <p:nvSpPr>
          <p:cNvPr id="11" name="Прямоугольник: Усеченные противолежащие углы 10">
            <a:extLst>
              <a:ext uri="{FF2B5EF4-FFF2-40B4-BE49-F238E27FC236}">
                <a16:creationId xmlns="" xmlns:a16="http://schemas.microsoft.com/office/drawing/2014/main" id="{836AFDEB-3C72-49E0-9B45-DC9EFBA6587F}"/>
              </a:ext>
            </a:extLst>
          </p:cNvPr>
          <p:cNvSpPr/>
          <p:nvPr userDrawn="1"/>
        </p:nvSpPr>
        <p:spPr bwMode="white">
          <a:xfrm>
            <a:off x="380694" y="409287"/>
            <a:ext cx="3952537"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 name="Заголовок 1"/>
          <p:cNvSpPr>
            <a:spLocks noGrp="1"/>
          </p:cNvSpPr>
          <p:nvPr>
            <p:ph type="title" hasCustomPrompt="1"/>
          </p:nvPr>
        </p:nvSpPr>
        <p:spPr>
          <a:xfrm>
            <a:off x="5198082" y="444414"/>
            <a:ext cx="3483000" cy="1341602"/>
          </a:xfrm>
        </p:spPr>
        <p:txBody>
          <a:bodyPr rtlCol="0" anchor="ctr" anchorCtr="0">
            <a:noAutofit/>
          </a:bodyPr>
          <a:lstStyle>
            <a:lvl1pPr algn="ctr">
              <a:lnSpc>
                <a:spcPct val="84000"/>
              </a:lnSpc>
              <a:defRPr sz="2550" baseline="0">
                <a:solidFill>
                  <a:schemeClr val="tx2"/>
                </a:solidFill>
              </a:defRPr>
            </a:lvl1pPr>
          </a:lstStyle>
          <a:p>
            <a:pPr rtl="0"/>
            <a:r>
              <a:rPr lang="ru-RU" noProof="0" dirty="0"/>
              <a:t>Щелкните, чтобы изменить стиль образца заголовка</a:t>
            </a:r>
          </a:p>
        </p:txBody>
      </p:sp>
      <p:sp>
        <p:nvSpPr>
          <p:cNvPr id="4" name="Текст 3"/>
          <p:cNvSpPr>
            <a:spLocks noGrp="1"/>
          </p:cNvSpPr>
          <p:nvPr>
            <p:ph type="body" sz="half" idx="2"/>
          </p:nvPr>
        </p:nvSpPr>
        <p:spPr>
          <a:xfrm>
            <a:off x="5198082" y="1966452"/>
            <a:ext cx="3483001" cy="4388615"/>
          </a:xfrm>
        </p:spPr>
        <p:txBody>
          <a:bodyPr rtlCol="0"/>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u-RU" noProof="0"/>
              <a:t>Образец текста</a:t>
            </a:r>
          </a:p>
        </p:txBody>
      </p:sp>
      <p:sp>
        <p:nvSpPr>
          <p:cNvPr id="5" name="Дата 4"/>
          <p:cNvSpPr>
            <a:spLocks noGrp="1"/>
          </p:cNvSpPr>
          <p:nvPr>
            <p:ph type="dt" sz="half" idx="10"/>
          </p:nvPr>
        </p:nvSpPr>
        <p:spPr>
          <a:xfrm>
            <a:off x="380693" y="6453386"/>
            <a:ext cx="903429" cy="404614"/>
          </a:xfrm>
        </p:spPr>
        <p:txBody>
          <a:bodyPr rtlCol="0"/>
          <a:lstStyle>
            <a:lvl1pPr>
              <a:defRPr>
                <a:solidFill>
                  <a:schemeClr val="bg1"/>
                </a:solidFill>
              </a:defRPr>
            </a:lvl1pPr>
          </a:lstStyle>
          <a:p>
            <a:pPr rtl="0"/>
            <a:fld id="{AE8A9B8D-2AF0-47C1-AFB2-AFA473452CA4}" type="datetime1">
              <a:rPr lang="ru-RU" noProof="0" smtClean="0"/>
              <a:t>21.08.2023</a:t>
            </a:fld>
            <a:endParaRPr lang="ru-RU" noProof="0" dirty="0"/>
          </a:p>
        </p:txBody>
      </p:sp>
      <p:sp>
        <p:nvSpPr>
          <p:cNvPr id="6" name="Нижний колонтитул 5"/>
          <p:cNvSpPr>
            <a:spLocks noGrp="1"/>
          </p:cNvSpPr>
          <p:nvPr>
            <p:ph type="ftr" sz="quarter" idx="11"/>
          </p:nvPr>
        </p:nvSpPr>
        <p:spPr>
          <a:xfrm>
            <a:off x="2552974" y="6453386"/>
            <a:ext cx="1780256" cy="404614"/>
          </a:xfrm>
        </p:spPr>
        <p:txBody>
          <a:bodyPr rtlCol="0"/>
          <a:lstStyle>
            <a:lvl1pPr>
              <a:defRPr>
                <a:solidFill>
                  <a:schemeClr val="bg1"/>
                </a:solidFill>
              </a:defRPr>
            </a:lvl1pPr>
          </a:lstStyle>
          <a:p>
            <a:pPr rtl="0"/>
            <a:r>
              <a:rPr lang="ru-RU" noProof="0" dirty="0"/>
              <a:t>Добавить нижний колонтитул </a:t>
            </a:r>
          </a:p>
        </p:txBody>
      </p:sp>
      <p:sp>
        <p:nvSpPr>
          <p:cNvPr id="7" name="Номер слайда 6"/>
          <p:cNvSpPr>
            <a:spLocks noGrp="1"/>
          </p:cNvSpPr>
          <p:nvPr>
            <p:ph type="sldNum" sz="quarter" idx="12"/>
          </p:nvPr>
        </p:nvSpPr>
        <p:spPr>
          <a:xfrm>
            <a:off x="7412355" y="6453386"/>
            <a:ext cx="1197219" cy="404614"/>
          </a:xfrm>
        </p:spPr>
        <p:txBody>
          <a:bodyPr rtlCol="0"/>
          <a:lstStyle>
            <a:lvl1pPr>
              <a:defRPr>
                <a:solidFill>
                  <a:schemeClr val="tx2"/>
                </a:solidFill>
              </a:defRPr>
            </a:lvl1pPr>
          </a:lstStyle>
          <a:p>
            <a:pPr rtl="0"/>
            <a:fld id="{B38049E5-7B53-4E85-8972-7D6C4BCE5BB9}" type="slidenum">
              <a:rPr lang="ru-RU" noProof="0" smtClean="0"/>
              <a:t>‹#›</a:t>
            </a:fld>
            <a:endParaRPr lang="ru-RU" noProof="0" dirty="0"/>
          </a:p>
        </p:txBody>
      </p:sp>
      <p:sp>
        <p:nvSpPr>
          <p:cNvPr id="9" name="Прямоугольник 8" title="Разделительная линия"/>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Г-образная фигура 11">
            <a:extLst>
              <a:ext uri="{FF2B5EF4-FFF2-40B4-BE49-F238E27FC236}">
                <a16:creationId xmlns="" xmlns:a16="http://schemas.microsoft.com/office/drawing/2014/main" id="{26A5AA85-E28D-4647-B000-742C83A8047D}"/>
              </a:ext>
            </a:extLst>
          </p:cNvPr>
          <p:cNvSpPr>
            <a:spLocks noChangeAspect="1"/>
          </p:cNvSpPr>
          <p:nvPr userDrawn="1"/>
        </p:nvSpPr>
        <p:spPr>
          <a:xfrm flipV="1">
            <a:off x="5134328" y="37207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13" name="Г-образная фигура 12">
            <a:extLst>
              <a:ext uri="{FF2B5EF4-FFF2-40B4-BE49-F238E27FC236}">
                <a16:creationId xmlns="" xmlns:a16="http://schemas.microsoft.com/office/drawing/2014/main" id="{C3CD9875-0A2E-4F4D-ACB7-87DD98EED9D0}"/>
              </a:ext>
            </a:extLst>
          </p:cNvPr>
          <p:cNvSpPr>
            <a:spLocks noChangeAspect="1"/>
          </p:cNvSpPr>
          <p:nvPr userDrawn="1"/>
        </p:nvSpPr>
        <p:spPr>
          <a:xfrm flipH="1">
            <a:off x="8293829" y="581952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10" name="Рисунок 9">
            <a:extLst>
              <a:ext uri="{FF2B5EF4-FFF2-40B4-BE49-F238E27FC236}">
                <a16:creationId xmlns="" xmlns:a16="http://schemas.microsoft.com/office/drawing/2014/main" id="{3BDA3A4D-2561-4EEB-8787-E1A652565755}"/>
              </a:ext>
            </a:extLst>
          </p:cNvPr>
          <p:cNvSpPr>
            <a:spLocks noGrp="1"/>
          </p:cNvSpPr>
          <p:nvPr>
            <p:ph type="pic" sz="quarter" idx="13"/>
          </p:nvPr>
        </p:nvSpPr>
        <p:spPr>
          <a:xfrm>
            <a:off x="604684" y="668596"/>
            <a:ext cx="3484988" cy="4198373"/>
          </a:xfrm>
          <a:prstGeom prst="snip2DiagRect">
            <a:avLst>
              <a:gd name="adj1" fmla="val 0"/>
              <a:gd name="adj2" fmla="val 10300"/>
            </a:avLst>
          </a:prstGeom>
          <a:ln w="38100">
            <a:solidFill>
              <a:schemeClr val="bg1"/>
            </a:solidFill>
          </a:ln>
          <a:effectLst>
            <a:innerShdw blurRad="114300">
              <a:prstClr val="black"/>
            </a:innerShdw>
          </a:effectLst>
        </p:spPr>
        <p:txBody>
          <a:bodyPr rtlCol="0"/>
          <a:lstStyle>
            <a:lvl1pPr>
              <a:defRPr>
                <a:solidFill>
                  <a:schemeClr val="bg1"/>
                </a:solidFill>
              </a:defRPr>
            </a:lvl1pPr>
          </a:lstStyle>
          <a:p>
            <a:pPr rtl="0"/>
            <a:r>
              <a:rPr lang="ru-RU" noProof="0"/>
              <a:t>Вставка рисунка</a:t>
            </a:r>
            <a:endParaRPr lang="ru-RU" noProof="0" dirty="0"/>
          </a:p>
        </p:txBody>
      </p:sp>
      <p:sp>
        <p:nvSpPr>
          <p:cNvPr id="16" name="Текст 15">
            <a:extLst>
              <a:ext uri="{FF2B5EF4-FFF2-40B4-BE49-F238E27FC236}">
                <a16:creationId xmlns="" xmlns:a16="http://schemas.microsoft.com/office/drawing/2014/main" id="{FBB32A6B-92AA-4208-9120-FFC166CE751C}"/>
              </a:ext>
            </a:extLst>
          </p:cNvPr>
          <p:cNvSpPr>
            <a:spLocks noGrp="1"/>
          </p:cNvSpPr>
          <p:nvPr>
            <p:ph type="body" sz="quarter" idx="14"/>
          </p:nvPr>
        </p:nvSpPr>
        <p:spPr>
          <a:xfrm>
            <a:off x="427706" y="5352418"/>
            <a:ext cx="3861000" cy="900000"/>
          </a:xfrm>
          <a:solidFill>
            <a:schemeClr val="bg2"/>
          </a:solidFill>
          <a:effectLst>
            <a:innerShdw blurRad="114300">
              <a:prstClr val="black">
                <a:alpha val="34000"/>
              </a:prstClr>
            </a:innerShdw>
          </a:effectLst>
        </p:spPr>
        <p:txBody>
          <a:bodyPr rtlCol="0" anchor="ctr" anchorCtr="0"/>
          <a:lstStyle>
            <a:lvl1pPr marL="0" indent="0" algn="ctr">
              <a:buFont typeface="Arial" panose="020B0604020202020204" pitchFamily="34" charset="0"/>
              <a:buNone/>
              <a:defRPr sz="1350">
                <a:solidFill>
                  <a:schemeClr val="accent3"/>
                </a:solidFill>
              </a:defRPr>
            </a:lvl1pPr>
            <a:lvl2pPr marL="397764" indent="0" algn="ctr">
              <a:buFont typeface="Arial" panose="020B0604020202020204" pitchFamily="34" charset="0"/>
              <a:buNone/>
              <a:defRPr sz="1350">
                <a:solidFill>
                  <a:schemeClr val="accent3"/>
                </a:solidFill>
              </a:defRPr>
            </a:lvl2pPr>
            <a:lvl3pPr marL="740664" indent="0" algn="ctr">
              <a:buFont typeface="Arial" panose="020B0604020202020204" pitchFamily="34" charset="0"/>
              <a:buNone/>
              <a:defRPr sz="1200">
                <a:solidFill>
                  <a:schemeClr val="accent3"/>
                </a:solidFill>
              </a:defRPr>
            </a:lvl3pPr>
            <a:lvl4pPr marL="1083564" indent="0" algn="ctr">
              <a:buFont typeface="Arial" panose="020B0604020202020204" pitchFamily="34" charset="0"/>
              <a:buNone/>
              <a:defRPr sz="1200">
                <a:solidFill>
                  <a:schemeClr val="accent3"/>
                </a:solidFill>
              </a:defRPr>
            </a:lvl4pPr>
            <a:lvl5pPr marL="1426464" indent="0" algn="ctr">
              <a:buFont typeface="Arial" panose="020B0604020202020204" pitchFamily="34" charset="0"/>
              <a:buNone/>
              <a:defRPr sz="1050">
                <a:solidFill>
                  <a:schemeClr val="accent3"/>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0" name="Г-образная фигура 19">
            <a:extLst>
              <a:ext uri="{FF2B5EF4-FFF2-40B4-BE49-F238E27FC236}">
                <a16:creationId xmlns="" xmlns:a16="http://schemas.microsoft.com/office/drawing/2014/main" id="{CC096F9F-3AD4-4FC8-823F-DBD962E2E1C6}"/>
              </a:ext>
            </a:extLst>
          </p:cNvPr>
          <p:cNvSpPr>
            <a:spLocks noChangeAspect="1"/>
          </p:cNvSpPr>
          <p:nvPr userDrawn="1"/>
        </p:nvSpPr>
        <p:spPr>
          <a:xfrm flipH="1" flipV="1">
            <a:off x="8265988" y="36149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21" name="Г-образная фигура 20">
            <a:extLst>
              <a:ext uri="{FF2B5EF4-FFF2-40B4-BE49-F238E27FC236}">
                <a16:creationId xmlns="" xmlns:a16="http://schemas.microsoft.com/office/drawing/2014/main" id="{9CFFEAD0-9992-49A8-A068-3357E08CD7C0}"/>
              </a:ext>
            </a:extLst>
          </p:cNvPr>
          <p:cNvSpPr>
            <a:spLocks noChangeAspect="1"/>
          </p:cNvSpPr>
          <p:nvPr userDrawn="1"/>
        </p:nvSpPr>
        <p:spPr>
          <a:xfrm>
            <a:off x="5149074" y="581952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cxnSp>
        <p:nvCxnSpPr>
          <p:cNvPr id="23" name="Прямая соединительная линия 22">
            <a:extLst>
              <a:ext uri="{FF2B5EF4-FFF2-40B4-BE49-F238E27FC236}">
                <a16:creationId xmlns=""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445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Рисунок с подписью">
    <p:spTree>
      <p:nvGrpSpPr>
        <p:cNvPr id="1" name=""/>
        <p:cNvGrpSpPr/>
        <p:nvPr/>
      </p:nvGrpSpPr>
      <p:grpSpPr>
        <a:xfrm>
          <a:off x="0" y="0"/>
          <a:ext cx="0" cy="0"/>
          <a:chOff x="0" y="0"/>
          <a:chExt cx="0" cy="0"/>
        </a:xfrm>
      </p:grpSpPr>
      <p:sp>
        <p:nvSpPr>
          <p:cNvPr id="8" name="Прямоугольник 7" title="Фоновая фигура"/>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Прямоугольник: Усеченные противолежащие углы 10">
            <a:extLst>
              <a:ext uri="{FF2B5EF4-FFF2-40B4-BE49-F238E27FC236}">
                <a16:creationId xmlns="" xmlns:a16="http://schemas.microsoft.com/office/drawing/2014/main" id="{836AFDEB-3C72-49E0-9B45-DC9EFBA6587F}"/>
              </a:ext>
            </a:extLst>
          </p:cNvPr>
          <p:cNvSpPr/>
          <p:nvPr userDrawn="1"/>
        </p:nvSpPr>
        <p:spPr bwMode="white">
          <a:xfrm>
            <a:off x="380694" y="409286"/>
            <a:ext cx="3952537"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p>
        </p:txBody>
      </p:sp>
      <p:sp>
        <p:nvSpPr>
          <p:cNvPr id="2" name="Заголовок 1"/>
          <p:cNvSpPr>
            <a:spLocks noGrp="1"/>
          </p:cNvSpPr>
          <p:nvPr>
            <p:ph type="title" hasCustomPrompt="1"/>
          </p:nvPr>
        </p:nvSpPr>
        <p:spPr>
          <a:xfrm>
            <a:off x="5198082" y="436176"/>
            <a:ext cx="3483000" cy="1341602"/>
          </a:xfrm>
        </p:spPr>
        <p:txBody>
          <a:bodyPr rtlCol="0" anchor="ctr" anchorCtr="0">
            <a:noAutofit/>
          </a:bodyPr>
          <a:lstStyle>
            <a:lvl1pPr algn="ctr">
              <a:lnSpc>
                <a:spcPct val="84000"/>
              </a:lnSpc>
              <a:defRPr sz="2550" baseline="0">
                <a:solidFill>
                  <a:schemeClr val="tx2"/>
                </a:solidFill>
              </a:defRPr>
            </a:lvl1pPr>
          </a:lstStyle>
          <a:p>
            <a:pPr rtl="0"/>
            <a:r>
              <a:rPr lang="ru-RU" noProof="0" dirty="0"/>
              <a:t>Щелкните, чтобы изменить стиль образца заголовка</a:t>
            </a:r>
          </a:p>
        </p:txBody>
      </p:sp>
      <p:sp>
        <p:nvSpPr>
          <p:cNvPr id="4" name="Текст 3"/>
          <p:cNvSpPr>
            <a:spLocks noGrp="1"/>
          </p:cNvSpPr>
          <p:nvPr>
            <p:ph type="body" sz="half" idx="2"/>
          </p:nvPr>
        </p:nvSpPr>
        <p:spPr>
          <a:xfrm>
            <a:off x="5198082" y="1966452"/>
            <a:ext cx="3483001" cy="4388615"/>
          </a:xfrm>
        </p:spPr>
        <p:txBody>
          <a:bodyPr rtlCol="0"/>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u-RU" noProof="0"/>
              <a:t>Образец текста</a:t>
            </a:r>
          </a:p>
        </p:txBody>
      </p:sp>
      <p:sp>
        <p:nvSpPr>
          <p:cNvPr id="5" name="Дата 4"/>
          <p:cNvSpPr>
            <a:spLocks noGrp="1"/>
          </p:cNvSpPr>
          <p:nvPr>
            <p:ph type="dt" sz="half" idx="10"/>
          </p:nvPr>
        </p:nvSpPr>
        <p:spPr>
          <a:xfrm>
            <a:off x="380693" y="6453386"/>
            <a:ext cx="903429" cy="404614"/>
          </a:xfrm>
        </p:spPr>
        <p:txBody>
          <a:bodyPr rtlCol="0"/>
          <a:lstStyle>
            <a:lvl1pPr>
              <a:defRPr>
                <a:solidFill>
                  <a:schemeClr val="bg1"/>
                </a:solidFill>
              </a:defRPr>
            </a:lvl1pPr>
          </a:lstStyle>
          <a:p>
            <a:pPr rtl="0"/>
            <a:fld id="{20DE436B-AA2E-4BBC-9B20-7E2E324BF6AF}" type="datetime1">
              <a:rPr lang="ru-RU" noProof="0" smtClean="0"/>
              <a:t>21.08.2023</a:t>
            </a:fld>
            <a:endParaRPr lang="ru-RU" noProof="0" dirty="0"/>
          </a:p>
        </p:txBody>
      </p:sp>
      <p:sp>
        <p:nvSpPr>
          <p:cNvPr id="6" name="Нижний колонтитул 5"/>
          <p:cNvSpPr>
            <a:spLocks noGrp="1"/>
          </p:cNvSpPr>
          <p:nvPr>
            <p:ph type="ftr" sz="quarter" idx="11"/>
          </p:nvPr>
        </p:nvSpPr>
        <p:spPr>
          <a:xfrm>
            <a:off x="2552974" y="6453386"/>
            <a:ext cx="1780256" cy="404614"/>
          </a:xfrm>
        </p:spPr>
        <p:txBody>
          <a:bodyPr rtlCol="0"/>
          <a:lstStyle>
            <a:lvl1pPr>
              <a:defRPr>
                <a:solidFill>
                  <a:schemeClr val="bg1"/>
                </a:solidFill>
              </a:defRPr>
            </a:lvl1pPr>
          </a:lstStyle>
          <a:p>
            <a:pPr rtl="0"/>
            <a:r>
              <a:rPr lang="ru-RU" noProof="0" dirty="0"/>
              <a:t>Добавить нижний колонтитул </a:t>
            </a:r>
          </a:p>
        </p:txBody>
      </p:sp>
      <p:sp>
        <p:nvSpPr>
          <p:cNvPr id="7" name="Номер слайда 6"/>
          <p:cNvSpPr>
            <a:spLocks noGrp="1"/>
          </p:cNvSpPr>
          <p:nvPr>
            <p:ph type="sldNum" sz="quarter" idx="12"/>
          </p:nvPr>
        </p:nvSpPr>
        <p:spPr>
          <a:xfrm>
            <a:off x="7412355" y="6453386"/>
            <a:ext cx="1197219" cy="404614"/>
          </a:xfrm>
        </p:spPr>
        <p:txBody>
          <a:bodyPr rtlCol="0"/>
          <a:lstStyle>
            <a:lvl1pPr>
              <a:defRPr>
                <a:solidFill>
                  <a:schemeClr val="tx2"/>
                </a:solidFill>
              </a:defRPr>
            </a:lvl1pPr>
          </a:lstStyle>
          <a:p>
            <a:pPr rtl="0"/>
            <a:fld id="{B38049E5-7B53-4E85-8972-7D6C4BCE5BB9}" type="slidenum">
              <a:rPr lang="ru-RU" noProof="0" smtClean="0"/>
              <a:t>‹#›</a:t>
            </a:fld>
            <a:endParaRPr lang="ru-RU" noProof="0" dirty="0"/>
          </a:p>
        </p:txBody>
      </p:sp>
      <p:sp>
        <p:nvSpPr>
          <p:cNvPr id="9" name="Прямоугольник 8" title="Разделительная линия"/>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Г-образная фигура 11">
            <a:extLst>
              <a:ext uri="{FF2B5EF4-FFF2-40B4-BE49-F238E27FC236}">
                <a16:creationId xmlns="" xmlns:a16="http://schemas.microsoft.com/office/drawing/2014/main" id="{26A5AA85-E28D-4647-B000-742C83A8047D}"/>
              </a:ext>
            </a:extLst>
          </p:cNvPr>
          <p:cNvSpPr>
            <a:spLocks noChangeAspect="1"/>
          </p:cNvSpPr>
          <p:nvPr userDrawn="1"/>
        </p:nvSpPr>
        <p:spPr>
          <a:xfrm flipV="1">
            <a:off x="5134328" y="37207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13" name="Г-образная фигура 12">
            <a:extLst>
              <a:ext uri="{FF2B5EF4-FFF2-40B4-BE49-F238E27FC236}">
                <a16:creationId xmlns="" xmlns:a16="http://schemas.microsoft.com/office/drawing/2014/main" id="{C3CD9875-0A2E-4F4D-ACB7-87DD98EED9D0}"/>
              </a:ext>
            </a:extLst>
          </p:cNvPr>
          <p:cNvSpPr>
            <a:spLocks noChangeAspect="1"/>
          </p:cNvSpPr>
          <p:nvPr userDrawn="1"/>
        </p:nvSpPr>
        <p:spPr>
          <a:xfrm flipH="1">
            <a:off x="8293829" y="581952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19" name="Рисунок 18">
            <a:extLst>
              <a:ext uri="{FF2B5EF4-FFF2-40B4-BE49-F238E27FC236}">
                <a16:creationId xmlns="" xmlns:a16="http://schemas.microsoft.com/office/drawing/2014/main" id="{D57F3340-8A42-40F0-BF5B-EEF6E3E88E6E}"/>
              </a:ext>
            </a:extLst>
          </p:cNvPr>
          <p:cNvSpPr>
            <a:spLocks noGrp="1"/>
          </p:cNvSpPr>
          <p:nvPr>
            <p:ph type="pic" idx="1"/>
          </p:nvPr>
        </p:nvSpPr>
        <p:spPr>
          <a:xfrm>
            <a:off x="604685" y="668596"/>
            <a:ext cx="3484988"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rtlCol="0"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ru-RU" noProof="0"/>
              <a:t>Вставка рисунка</a:t>
            </a:r>
            <a:endParaRPr lang="ru-RU" noProof="0" dirty="0"/>
          </a:p>
        </p:txBody>
      </p:sp>
      <p:sp>
        <p:nvSpPr>
          <p:cNvPr id="20" name="Г-образная фигура 19">
            <a:extLst>
              <a:ext uri="{FF2B5EF4-FFF2-40B4-BE49-F238E27FC236}">
                <a16:creationId xmlns="" xmlns:a16="http://schemas.microsoft.com/office/drawing/2014/main" id="{CC096F9F-3AD4-4FC8-823F-DBD962E2E1C6}"/>
              </a:ext>
            </a:extLst>
          </p:cNvPr>
          <p:cNvSpPr>
            <a:spLocks noChangeAspect="1"/>
          </p:cNvSpPr>
          <p:nvPr userDrawn="1"/>
        </p:nvSpPr>
        <p:spPr>
          <a:xfrm flipH="1" flipV="1">
            <a:off x="8265988" y="36149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sp>
        <p:nvSpPr>
          <p:cNvPr id="21" name="Г-образная фигура 20">
            <a:extLst>
              <a:ext uri="{FF2B5EF4-FFF2-40B4-BE49-F238E27FC236}">
                <a16:creationId xmlns="" xmlns:a16="http://schemas.microsoft.com/office/drawing/2014/main" id="{9CFFEAD0-9992-49A8-A068-3357E08CD7C0}"/>
              </a:ext>
            </a:extLst>
          </p:cNvPr>
          <p:cNvSpPr>
            <a:spLocks noChangeAspect="1"/>
          </p:cNvSpPr>
          <p:nvPr userDrawn="1"/>
        </p:nvSpPr>
        <p:spPr>
          <a:xfrm>
            <a:off x="5149074" y="581952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ru-RU" sz="1350" noProof="0" dirty="0">
              <a:solidFill>
                <a:schemeClr val="tx2"/>
              </a:solidFill>
            </a:endParaRPr>
          </a:p>
        </p:txBody>
      </p:sp>
      <p:cxnSp>
        <p:nvCxnSpPr>
          <p:cNvPr id="23" name="Прямая соединительная линия 22">
            <a:extLst>
              <a:ext uri="{FF2B5EF4-FFF2-40B4-BE49-F238E27FC236}">
                <a16:creationId xmlns=""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19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C503EA-62AE-404C-AB92-DC34A999AF4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74B10C46-F90A-D24B-A667-3BC4CE7E178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32C51C9-D576-B749-A39D-1203EE43F815}"/>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5" name="Marcador de pie de página 4">
            <a:extLst>
              <a:ext uri="{FF2B5EF4-FFF2-40B4-BE49-F238E27FC236}">
                <a16:creationId xmlns="" xmlns:a16="http://schemas.microsoft.com/office/drawing/2014/main" id="{916B9092-A57F-004B-9A36-240512AAFF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629E7C44-6812-6541-AAD8-C1289205DA53}"/>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23655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FB884A-4567-0E47-AFB3-12A5D83163E7}"/>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65856D5-0C47-DA41-860B-A6184EFB6B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8CCB4E0A-8E46-1846-91B9-906DB741A1FF}"/>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5" name="Marcador de pie de página 4">
            <a:extLst>
              <a:ext uri="{FF2B5EF4-FFF2-40B4-BE49-F238E27FC236}">
                <a16:creationId xmlns="" xmlns:a16="http://schemas.microsoft.com/office/drawing/2014/main" id="{456CAA9C-4958-A841-8C16-D113AF79FF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9DDBD18-6A3D-4044-9BAE-DA1FA2C92268}"/>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18071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F63FBB-81BD-0A4D-91B5-A85AB48CAF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1216D6F-2D6E-6540-BAC4-79C975A3B2DA}"/>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35164162-73DE-4346-9DA0-DB33869DBE48}"/>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44B2A1A1-EE4D-FE49-AE7E-1F2D4B6A1BFB}"/>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6" name="Marcador de pie de página 5">
            <a:extLst>
              <a:ext uri="{FF2B5EF4-FFF2-40B4-BE49-F238E27FC236}">
                <a16:creationId xmlns="" xmlns:a16="http://schemas.microsoft.com/office/drawing/2014/main" id="{7F2D4147-B54C-7047-9EC4-C05A1A7CEB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1AE96FE4-1AE5-7046-8506-565CEBF9A22C}"/>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15389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58D11E-9E4A-3540-A4B5-1CC01656F2D8}"/>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77B0C41A-2EF9-404E-83D1-42BB0BF340C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F0C7E4FC-5FF6-5042-9357-5E344CCE8E07}"/>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E47D6927-085D-5542-87D2-4FDDED8742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3A3C2827-1C55-1C42-8AA4-5891335D1BDB}"/>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490542D0-B845-9643-971F-9ECF344D2B8E}"/>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8" name="Marcador de pie de página 7">
            <a:extLst>
              <a:ext uri="{FF2B5EF4-FFF2-40B4-BE49-F238E27FC236}">
                <a16:creationId xmlns="" xmlns:a16="http://schemas.microsoft.com/office/drawing/2014/main" id="{087EA025-DB51-9143-90B4-3B42ACA5E3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4562E871-28CD-6C4D-B453-56DAD2B3E6A9}"/>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12298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4C77DE-8403-B143-9919-0969EFE62AA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004518EF-C919-E341-ACA4-BD11DCB93FD7}"/>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4" name="Marcador de pie de página 3">
            <a:extLst>
              <a:ext uri="{FF2B5EF4-FFF2-40B4-BE49-F238E27FC236}">
                <a16:creationId xmlns="" xmlns:a16="http://schemas.microsoft.com/office/drawing/2014/main" id="{D3B5D08F-D137-9242-A6CE-12369B51BF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4D549CC1-AF63-9747-B269-9A5E0BF21906}"/>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32823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9FEDA38-4A5A-064A-A539-55C8747D99AB}"/>
              </a:ext>
            </a:extLst>
          </p:cNvPr>
          <p:cNvSpPr>
            <a:spLocks noGrp="1"/>
          </p:cNvSpPr>
          <p:nvPr>
            <p:ph type="dt" sz="half" idx="10"/>
          </p:nvPr>
        </p:nvSpPr>
        <p:spPr/>
        <p:txBody>
          <a:bodyPr/>
          <a:lstStyle/>
          <a:p>
            <a:fld id="{D8D1823D-2D9F-DB49-8802-A8B7A5F88D0B}" type="datetimeFigureOut">
              <a:rPr lang="es-ES" smtClean="0"/>
              <a:t>21/08/2023</a:t>
            </a:fld>
            <a:endParaRPr lang="es-ES"/>
          </a:p>
        </p:txBody>
      </p:sp>
      <p:sp>
        <p:nvSpPr>
          <p:cNvPr id="3" name="Marcador de pie de página 2">
            <a:extLst>
              <a:ext uri="{FF2B5EF4-FFF2-40B4-BE49-F238E27FC236}">
                <a16:creationId xmlns="" xmlns:a16="http://schemas.microsoft.com/office/drawing/2014/main" id="{C42BDF32-3320-064A-998A-5738EC33918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C7D98BBE-797F-3241-95B0-3620A9BBD1BC}"/>
              </a:ext>
            </a:extLst>
          </p:cNvPr>
          <p:cNvSpPr>
            <a:spLocks noGrp="1"/>
          </p:cNvSpPr>
          <p:nvPr>
            <p:ph type="sldNum" sz="quarter" idx="12"/>
          </p:nvPr>
        </p:nvSpPr>
        <p:spPr/>
        <p:txBody>
          <a:bodyPr/>
          <a:lstStyle/>
          <a:p>
            <a:fld id="{06C751CE-FC6A-FB4F-AB92-D59402B8D7D4}" type="slidenum">
              <a:rPr lang="es-ES" smtClean="0"/>
              <a:t>‹#›</a:t>
            </a:fld>
            <a:endParaRPr lang="es-ES"/>
          </a:p>
        </p:txBody>
      </p:sp>
    </p:spTree>
    <p:extLst>
      <p:ext uri="{BB962C8B-B14F-4D97-AF65-F5344CB8AC3E}">
        <p14:creationId xmlns:p14="http://schemas.microsoft.com/office/powerpoint/2010/main" val="4178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K:\ProPowerPoint\География 2\Geografiya-2-Slid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47664" y="116632"/>
            <a:ext cx="7200800" cy="792088"/>
          </a:xfrm>
          <a:prstGeom prst="rect">
            <a:avLst/>
          </a:prstGeom>
          <a:solidFill>
            <a:schemeClr val="accent1"/>
          </a:solidFill>
          <a:ln w="19050"/>
        </p:spPr>
        <p:style>
          <a:lnRef idx="3">
            <a:schemeClr val="lt1"/>
          </a:lnRef>
          <a:fillRef idx="1">
            <a:schemeClr val="accent1"/>
          </a:fillRef>
          <a:effectRef idx="1">
            <a:schemeClr val="accent1"/>
          </a:effectRef>
          <a:fontRef idx="none"/>
        </p:style>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78112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166753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Arco de bloque 6">
            <a:extLst>
              <a:ext uri="{FF2B5EF4-FFF2-40B4-BE49-F238E27FC236}">
                <a16:creationId xmlns="" xmlns:a16="http://schemas.microsoft.com/office/drawing/2014/main" id="{96A0CAE5-9B27-F147-A753-A9F2097714D3}"/>
              </a:ext>
            </a:extLst>
          </p:cNvPr>
          <p:cNvSpPr/>
          <p:nvPr userDrawn="1"/>
        </p:nvSpPr>
        <p:spPr>
          <a:xfrm rot="13500000">
            <a:off x="6839101" y="-1430490"/>
            <a:ext cx="4178709" cy="3134032"/>
          </a:xfrm>
          <a:prstGeom prst="blockArc">
            <a:avLst>
              <a:gd name="adj1" fmla="val 12175664"/>
              <a:gd name="adj2" fmla="val 19150979"/>
              <a:gd name="adj3" fmla="val 14003"/>
            </a:avLst>
          </a:prstGeom>
          <a:solidFill>
            <a:schemeClr val="tx2">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solidFill>
                <a:schemeClr val="tx1"/>
              </a:solidFill>
              <a:latin typeface="Quicksand" pitchFamily="2" charset="77"/>
            </a:endParaRPr>
          </a:p>
        </p:txBody>
      </p:sp>
      <p:sp>
        <p:nvSpPr>
          <p:cNvPr id="2" name="Marcador de título 1">
            <a:extLst>
              <a:ext uri="{FF2B5EF4-FFF2-40B4-BE49-F238E27FC236}">
                <a16:creationId xmlns="" xmlns:a16="http://schemas.microsoft.com/office/drawing/2014/main" id="{2E24BD42-EED4-5748-8AB5-A7D98C5C30E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 xmlns:a16="http://schemas.microsoft.com/office/drawing/2014/main" id="{62360F54-46E1-1C4F-8154-8F24F4A020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874E1D91-314E-BF4E-A647-6F58642F92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Quicksand" pitchFamily="2" charset="77"/>
              </a:defRPr>
            </a:lvl1pPr>
          </a:lstStyle>
          <a:p>
            <a:fld id="{D8D1823D-2D9F-DB49-8802-A8B7A5F88D0B}" type="datetimeFigureOut">
              <a:rPr lang="es-ES" smtClean="0"/>
              <a:pPr/>
              <a:t>21/08/2023</a:t>
            </a:fld>
            <a:endParaRPr lang="es-ES"/>
          </a:p>
        </p:txBody>
      </p:sp>
      <p:sp>
        <p:nvSpPr>
          <p:cNvPr id="5" name="Marcador de pie de página 4">
            <a:extLst>
              <a:ext uri="{FF2B5EF4-FFF2-40B4-BE49-F238E27FC236}">
                <a16:creationId xmlns="" xmlns:a16="http://schemas.microsoft.com/office/drawing/2014/main" id="{1ED84DED-C2FE-BC40-B45D-B15310D091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Quicksand" pitchFamily="2" charset="77"/>
              </a:defRPr>
            </a:lvl1pPr>
          </a:lstStyle>
          <a:p>
            <a:endParaRPr lang="es-ES"/>
          </a:p>
        </p:txBody>
      </p:sp>
      <p:sp>
        <p:nvSpPr>
          <p:cNvPr id="6" name="Marcador de número de diapositiva 5">
            <a:extLst>
              <a:ext uri="{FF2B5EF4-FFF2-40B4-BE49-F238E27FC236}">
                <a16:creationId xmlns="" xmlns:a16="http://schemas.microsoft.com/office/drawing/2014/main" id="{0756F184-9C49-D64E-9E75-D24CF620D49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Quicksand" pitchFamily="2" charset="77"/>
              </a:defRPr>
            </a:lvl1pPr>
          </a:lstStyle>
          <a:p>
            <a:fld id="{06C751CE-FC6A-FB4F-AB92-D59402B8D7D4}" type="slidenum">
              <a:rPr lang="es-ES" smtClean="0"/>
              <a:pPr/>
              <a:t>‹#›</a:t>
            </a:fld>
            <a:endParaRPr lang="es-ES"/>
          </a:p>
        </p:txBody>
      </p:sp>
      <p:sp>
        <p:nvSpPr>
          <p:cNvPr id="8" name="Rectángulo 7">
            <a:extLst>
              <a:ext uri="{FF2B5EF4-FFF2-40B4-BE49-F238E27FC236}">
                <a16:creationId xmlns="" xmlns:a16="http://schemas.microsoft.com/office/drawing/2014/main" id="{5B44A2EE-790B-B947-A310-3DFCDC81E104}"/>
              </a:ext>
            </a:extLst>
          </p:cNvPr>
          <p:cNvSpPr/>
          <p:nvPr userDrawn="1"/>
        </p:nvSpPr>
        <p:spPr>
          <a:xfrm rot="18900000">
            <a:off x="8750327" y="2463061"/>
            <a:ext cx="207077" cy="276103"/>
          </a:xfrm>
          <a:prstGeom prst="rect">
            <a:avLst/>
          </a:prstGeom>
          <a:solidFill>
            <a:schemeClr val="tx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Quicksand" pitchFamily="2" charset="77"/>
            </a:endParaRPr>
          </a:p>
        </p:txBody>
      </p:sp>
      <p:sp>
        <p:nvSpPr>
          <p:cNvPr id="9" name="Arco de bloque 8">
            <a:extLst>
              <a:ext uri="{FF2B5EF4-FFF2-40B4-BE49-F238E27FC236}">
                <a16:creationId xmlns="" xmlns:a16="http://schemas.microsoft.com/office/drawing/2014/main" id="{A4DA8A26-AC02-D04F-AEBE-9CA324BABF22}"/>
              </a:ext>
            </a:extLst>
          </p:cNvPr>
          <p:cNvSpPr/>
          <p:nvPr userDrawn="1"/>
        </p:nvSpPr>
        <p:spPr>
          <a:xfrm rot="2547369">
            <a:off x="-2570551" y="4403522"/>
            <a:ext cx="3134032" cy="4178709"/>
          </a:xfrm>
          <a:prstGeom prst="blockArc">
            <a:avLst>
              <a:gd name="adj1" fmla="val 15623230"/>
              <a:gd name="adj2" fmla="val 17991358"/>
              <a:gd name="adj3" fmla="val 7748"/>
            </a:avLst>
          </a:prstGeom>
          <a:solidFill>
            <a:schemeClr val="tx2">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solidFill>
                <a:schemeClr val="tx1"/>
              </a:solidFill>
              <a:latin typeface="Quicksand" pitchFamily="2" charset="77"/>
            </a:endParaRPr>
          </a:p>
        </p:txBody>
      </p:sp>
      <p:sp>
        <p:nvSpPr>
          <p:cNvPr id="10" name="Rectángulo 9">
            <a:extLst>
              <a:ext uri="{FF2B5EF4-FFF2-40B4-BE49-F238E27FC236}">
                <a16:creationId xmlns="" xmlns:a16="http://schemas.microsoft.com/office/drawing/2014/main" id="{F627D9A8-90B1-DD4F-AE7A-A02AFE844D99}"/>
              </a:ext>
            </a:extLst>
          </p:cNvPr>
          <p:cNvSpPr/>
          <p:nvPr userDrawn="1"/>
        </p:nvSpPr>
        <p:spPr>
          <a:xfrm rot="18900000">
            <a:off x="8352366" y="2796917"/>
            <a:ext cx="135020" cy="180026"/>
          </a:xfrm>
          <a:prstGeom prst="rect">
            <a:avLst/>
          </a:prstGeom>
          <a:solidFill>
            <a:schemeClr val="tx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Quicksand" pitchFamily="2" charset="77"/>
            </a:endParaRPr>
          </a:p>
        </p:txBody>
      </p:sp>
      <p:sp>
        <p:nvSpPr>
          <p:cNvPr id="11" name="Rectángulo 10">
            <a:extLst>
              <a:ext uri="{FF2B5EF4-FFF2-40B4-BE49-F238E27FC236}">
                <a16:creationId xmlns="" xmlns:a16="http://schemas.microsoft.com/office/drawing/2014/main" id="{6E357E6D-7A37-9A4C-AD31-02FF40405044}"/>
              </a:ext>
            </a:extLst>
          </p:cNvPr>
          <p:cNvSpPr/>
          <p:nvPr userDrawn="1"/>
        </p:nvSpPr>
        <p:spPr>
          <a:xfrm rot="18900000">
            <a:off x="311870" y="6321602"/>
            <a:ext cx="135020" cy="180026"/>
          </a:xfrm>
          <a:prstGeom prst="rect">
            <a:avLst/>
          </a:prstGeom>
          <a:solidFill>
            <a:schemeClr val="tx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Quicksand" pitchFamily="2" charset="77"/>
            </a:endParaRPr>
          </a:p>
        </p:txBody>
      </p:sp>
      <p:sp>
        <p:nvSpPr>
          <p:cNvPr id="12" name="Rectángulo 11">
            <a:extLst>
              <a:ext uri="{FF2B5EF4-FFF2-40B4-BE49-F238E27FC236}">
                <a16:creationId xmlns="" xmlns:a16="http://schemas.microsoft.com/office/drawing/2014/main" id="{C1E75985-96EF-9E44-B081-B42D41A3B8ED}"/>
              </a:ext>
            </a:extLst>
          </p:cNvPr>
          <p:cNvSpPr/>
          <p:nvPr userDrawn="1"/>
        </p:nvSpPr>
        <p:spPr>
          <a:xfrm rot="18900000">
            <a:off x="525627" y="4740950"/>
            <a:ext cx="85348" cy="113797"/>
          </a:xfrm>
          <a:prstGeom prst="rect">
            <a:avLst/>
          </a:prstGeom>
          <a:solidFill>
            <a:schemeClr val="tx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Quicksand" pitchFamily="2" charset="77"/>
            </a:endParaRPr>
          </a:p>
        </p:txBody>
      </p:sp>
    </p:spTree>
    <p:extLst>
      <p:ext uri="{BB962C8B-B14F-4D97-AF65-F5344CB8AC3E}">
        <p14:creationId xmlns:p14="http://schemas.microsoft.com/office/powerpoint/2010/main" val="382580766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8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00" b="1" i="0" kern="1200">
          <a:solidFill>
            <a:schemeClr val="bg1"/>
          </a:solidFill>
          <a:latin typeface="Quicksand"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Quicksand"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Quicksand"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Quicksand"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Quicksand"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Quicksand"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39E6BD9-8380-4E55-83AC-1127C5BBD620}" type="slidenum">
              <a:rPr lang="ru-RU" altLang="ru-RU" smtClean="0"/>
              <a:pPr>
                <a:defRPr/>
              </a:pPr>
              <a:t>‹#›</a:t>
            </a:fld>
            <a:endParaRPr lang="ru-RU" altLang="ru-RU"/>
          </a:p>
        </p:txBody>
      </p:sp>
    </p:spTree>
    <p:extLst>
      <p:ext uri="{BB962C8B-B14F-4D97-AF65-F5344CB8AC3E}">
        <p14:creationId xmlns:p14="http://schemas.microsoft.com/office/powerpoint/2010/main" val="20043496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685595"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8" indent="-171398" algn="l" defTabSz="685595"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96" indent="-171398" algn="l" defTabSz="685595"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93" indent="-171398" algn="l" defTabSz="685595"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790"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587"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385"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fJuTRkedVRRsdaS6iVAu4yTWhE25sHp3/view"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imzo.gov.ua/model-ni-navchal-ni-prohramy/pryrodnycha-osvitnia-halu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Dj7Vmf6OyZrICo7Ts8RqBA8qe9LEMX6n/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schoollife.org.ua/wp-content/uploads/2023/05/Pro-zatverdzhennya-metodychnyh-rekomendatsij-shhodo-okremyh-pytan-zdobuttya-osvity-v-zakladah-zagalnoyi-serednoyi-osvity-v-umovah-voyennogo-stanu-v-Ukrayini.pdf" TargetMode="External"/><Relationship Id="rId13" Type="http://schemas.openxmlformats.org/officeDocument/2006/relationships/hyperlink" Target="https://mon.gov.ua/ua/npa/pro-pidgotovku-zakladiv-osviti-do-novogo-navchalnogo-roku-ta-prohodzhennya-osinno-zimovogo-periodu-202324-roku" TargetMode="External"/><Relationship Id="rId3" Type="http://schemas.openxmlformats.org/officeDocument/2006/relationships/hyperlink" Target="https://zakon.rada.gov.ua/laws/show/2145-19#Text" TargetMode="External"/><Relationship Id="rId7" Type="http://schemas.openxmlformats.org/officeDocument/2006/relationships/hyperlink" Target="https://www.schoollife.org.ua/pro-provedennya-vseukrayinskogo-konkursu-uchytel-roku-2024/" TargetMode="External"/><Relationship Id="rId12" Type="http://schemas.openxmlformats.org/officeDocument/2006/relationships/hyperlink" Target="https://www.schoollife.org.ua/deyaki-pytannya-organizatsiyi-dystantsijnogo-navchanny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mon.gov.ua/ua/npa/pro-zatverdzhennya-tipovoyi-osvitnoyi-programi-dlya-5-9-klasiv-zagalnoyi-serednoyi-osviti" TargetMode="External"/><Relationship Id="rId11" Type="http://schemas.openxmlformats.org/officeDocument/2006/relationships/hyperlink" Target="https://www.schoollife.org.ua/pro-zatverdzhennya-metodychnyh-rekomendatsij-shhodo-otsinyuvannya-navchalnyh-dosyagnen-uchniv-5-6-klasiv-yaki-zdobuvayut-osvitu-vidpovidno-do-novogo-derzhavnogo-standartu-bazovoyi-serednoyi-osvity/" TargetMode="External"/><Relationship Id="rId5" Type="http://schemas.openxmlformats.org/officeDocument/2006/relationships/hyperlink" Target="https://mon.gov.ua/ua/osvita/zagalna-serednya-osvita/nova-ukrayinska-shkola/derzhavnij-standart-bazovoyi-serednoyi-osviti" TargetMode="External"/><Relationship Id="rId10" Type="http://schemas.openxmlformats.org/officeDocument/2006/relationships/hyperlink" Target="https://zakon.rada.gov.ua/laws/show/z1029-22#Text" TargetMode="External"/><Relationship Id="rId4" Type="http://schemas.openxmlformats.org/officeDocument/2006/relationships/hyperlink" Target="https://zakon.rada.gov.ua/laws/show/463-20#Text" TargetMode="External"/><Relationship Id="rId9" Type="http://schemas.openxmlformats.org/officeDocument/2006/relationships/hyperlink" Target="https://zakon.rada.gov.ua/laws/show/z1649-22#Text" TargetMode="External"/><Relationship Id="rId14" Type="http://schemas.openxmlformats.org/officeDocument/2006/relationships/hyperlink" Target="https://mon.gov.ua/ua/npa/pro-organizaciyu-20232024-navchalnogo-roku-v-zakladah-zagalnoyi-serednoyi-osvit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zakon.rada.gov.ua/laws/show/z0529-21#Text" TargetMode="External"/><Relationship Id="rId3" Type="http://schemas.openxmlformats.org/officeDocument/2006/relationships/hyperlink" Target="https://www.schoollife.org.ua/pro-zatverdzhennya-zmin-do-deyakyh-nakaziv-ministerstva-ohorony-zdorov-ya-ukrayiny/" TargetMode="External"/><Relationship Id="rId7" Type="http://schemas.openxmlformats.org/officeDocument/2006/relationships/hyperlink" Target="https://www.schoollife.org.ua/pro-zatverdzhennya-instruktsiyi-z-dilovodstva-u-zakladah-zagalnoyi-serednoyi-osvity/" TargetMode="External"/><Relationship Id="rId12" Type="http://schemas.openxmlformats.org/officeDocument/2006/relationships/hyperlink" Target="https://www.schoollife.org.ua/category/fajly/stsenariji/pershyj-uro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schoollife.org.ua/polozhennya-pro-sertyfikatsiyu-pedagogichnyh-pratsivnykiv-iz-zminamy-vid-24-12-2019-r/" TargetMode="External"/><Relationship Id="rId11" Type="http://schemas.openxmlformats.org/officeDocument/2006/relationships/hyperlink" Target="https://imzo.gov.ua/pidruchniki/pereliki/" TargetMode="External"/><Relationship Id="rId5" Type="http://schemas.openxmlformats.org/officeDocument/2006/relationships/hyperlink" Target="https://www.schoollife.org.ua/pro-zatverdzhennya-sanitarnogo-reglamentu-dlya-zakladiv-zagalnoyi-serednoyi-osvity/" TargetMode="External"/><Relationship Id="rId10" Type="http://schemas.openxmlformats.org/officeDocument/2006/relationships/hyperlink" Target="https://zakon.rada.gov.ua/laws/show/z0564-18#Text" TargetMode="External"/><Relationship Id="rId4" Type="http://schemas.openxmlformats.org/officeDocument/2006/relationships/hyperlink" Target="https://www.schoollife.org.ua/pro-organizatsiyu-ukryttya-pratsivnykiv-ta-ditej-u-zakladah-osvity/" TargetMode="External"/><Relationship Id="rId9" Type="http://schemas.openxmlformats.org/officeDocument/2006/relationships/hyperlink" Target="https://zakon.rada.gov.ua/laws/show/z0184-16#Tex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a/intl/uk/earth/"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hyperlink" Target="https://new.osvitanet.com.ua/heohrafii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hyperlink" Target="https://explore-ukraine.fun/geo/landing" TargetMode="External"/><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0" y="0"/>
            <a:ext cx="9149089" cy="6858000"/>
          </a:xfrm>
          <a:prstGeom prst="rect">
            <a:avLst/>
          </a:prstGeom>
        </p:spPr>
      </p:pic>
      <p:sp>
        <p:nvSpPr>
          <p:cNvPr id="5" name="TextBox 4"/>
          <p:cNvSpPr txBox="1"/>
          <p:nvPr/>
        </p:nvSpPr>
        <p:spPr>
          <a:xfrm>
            <a:off x="755576" y="2102396"/>
            <a:ext cx="7776864" cy="1938992"/>
          </a:xfrm>
          <a:prstGeom prst="rect">
            <a:avLst/>
          </a:prstGeom>
          <a:noFill/>
        </p:spPr>
        <p:txBody>
          <a:bodyPr wrap="square" rtlCol="0">
            <a:spAutoFit/>
          </a:bodyPr>
          <a:lstStyle/>
          <a:p>
            <a:pPr algn="ctr" defTabSz="289312"/>
            <a:r>
              <a:rPr lang="ru-RU" sz="4000" b="1" dirty="0" err="1">
                <a:solidFill>
                  <a:prstClr val="black"/>
                </a:solidFill>
                <a:cs typeface="Arial" pitchFamily="34" charset="0"/>
              </a:rPr>
              <a:t>Освітні</a:t>
            </a:r>
            <a:r>
              <a:rPr lang="ru-RU" sz="4000" b="1" dirty="0">
                <a:solidFill>
                  <a:prstClr val="black"/>
                </a:solidFill>
                <a:cs typeface="Arial" pitchFamily="34" charset="0"/>
              </a:rPr>
              <a:t> </a:t>
            </a:r>
            <a:r>
              <a:rPr lang="ru-RU" sz="4000" b="1" dirty="0" err="1">
                <a:solidFill>
                  <a:prstClr val="black"/>
                </a:solidFill>
                <a:cs typeface="Arial" pitchFamily="34" charset="0"/>
              </a:rPr>
              <a:t>тенденції</a:t>
            </a:r>
            <a:r>
              <a:rPr lang="ru-RU" sz="4000" b="1" dirty="0">
                <a:solidFill>
                  <a:prstClr val="black"/>
                </a:solidFill>
                <a:cs typeface="Arial" pitchFamily="34" charset="0"/>
              </a:rPr>
              <a:t> </a:t>
            </a:r>
            <a:r>
              <a:rPr lang="ru-RU" sz="4000" b="1" dirty="0" err="1">
                <a:solidFill>
                  <a:prstClr val="black"/>
                </a:solidFill>
                <a:cs typeface="Arial" pitchFamily="34" charset="0"/>
              </a:rPr>
              <a:t>організації</a:t>
            </a:r>
            <a:r>
              <a:rPr lang="ru-RU" sz="4000" b="1" dirty="0">
                <a:solidFill>
                  <a:prstClr val="black"/>
                </a:solidFill>
                <a:cs typeface="Arial" pitchFamily="34" charset="0"/>
              </a:rPr>
              <a:t> </a:t>
            </a:r>
            <a:r>
              <a:rPr lang="ru-RU" sz="4000" b="1" dirty="0" err="1">
                <a:solidFill>
                  <a:prstClr val="black"/>
                </a:solidFill>
                <a:cs typeface="Arial" pitchFamily="34" charset="0"/>
              </a:rPr>
              <a:t>освітнього</a:t>
            </a:r>
            <a:r>
              <a:rPr lang="ru-RU" sz="4000" b="1" dirty="0">
                <a:solidFill>
                  <a:prstClr val="black"/>
                </a:solidFill>
                <a:cs typeface="Arial" pitchFamily="34" charset="0"/>
              </a:rPr>
              <a:t> </a:t>
            </a:r>
            <a:r>
              <a:rPr lang="ru-RU" sz="4000" b="1" dirty="0" err="1">
                <a:solidFill>
                  <a:prstClr val="black"/>
                </a:solidFill>
                <a:cs typeface="Arial" pitchFamily="34" charset="0"/>
              </a:rPr>
              <a:t>процесу</a:t>
            </a:r>
            <a:r>
              <a:rPr lang="ru-RU" sz="4000" b="1" dirty="0">
                <a:solidFill>
                  <a:prstClr val="black"/>
                </a:solidFill>
                <a:cs typeface="Arial" pitchFamily="34" charset="0"/>
              </a:rPr>
              <a:t> з </a:t>
            </a:r>
            <a:r>
              <a:rPr lang="ru-RU" sz="4000" b="1" dirty="0" err="1">
                <a:solidFill>
                  <a:prstClr val="black"/>
                </a:solidFill>
                <a:cs typeface="Arial" pitchFamily="34" charset="0"/>
              </a:rPr>
              <a:t>географії</a:t>
            </a:r>
            <a:r>
              <a:rPr lang="ru-RU" sz="4000" b="1" dirty="0">
                <a:solidFill>
                  <a:prstClr val="black"/>
                </a:solidFill>
                <a:cs typeface="Arial" pitchFamily="34" charset="0"/>
              </a:rPr>
              <a:t> в 2023-2024 </a:t>
            </a:r>
            <a:r>
              <a:rPr lang="ru-RU" sz="4000" b="1" dirty="0" err="1">
                <a:solidFill>
                  <a:prstClr val="black"/>
                </a:solidFill>
                <a:cs typeface="Arial" pitchFamily="34" charset="0"/>
              </a:rPr>
              <a:t>навчальному</a:t>
            </a:r>
            <a:r>
              <a:rPr lang="ru-RU" sz="4000" b="1" dirty="0">
                <a:solidFill>
                  <a:prstClr val="black"/>
                </a:solidFill>
                <a:cs typeface="Arial" pitchFamily="34" charset="0"/>
              </a:rPr>
              <a:t> </a:t>
            </a:r>
            <a:r>
              <a:rPr lang="ru-RU" sz="4000" b="1" dirty="0" err="1">
                <a:solidFill>
                  <a:prstClr val="black"/>
                </a:solidFill>
                <a:cs typeface="Arial" pitchFamily="34" charset="0"/>
              </a:rPr>
              <a:t>році</a:t>
            </a:r>
            <a:r>
              <a:rPr lang="ru-RU" sz="4000" b="1" dirty="0">
                <a:solidFill>
                  <a:prstClr val="black"/>
                </a:solidFill>
                <a:cs typeface="Arial" pitchFamily="34" charset="0"/>
              </a:rPr>
              <a:t>.</a:t>
            </a:r>
            <a:endParaRPr lang="uk-UA" sz="4000" b="1" dirty="0">
              <a:solidFill>
                <a:prstClr val="black"/>
              </a:solidFill>
              <a:latin typeface="Calibri" panose="020F0502020204030204"/>
              <a:cs typeface="Arial" pitchFamily="34" charset="0"/>
            </a:endParaRPr>
          </a:p>
        </p:txBody>
      </p:sp>
      <p:pic>
        <p:nvPicPr>
          <p:cNvPr id="6" name="Рисунок 5">
            <a:extLst>
              <a:ext uri="{FF2B5EF4-FFF2-40B4-BE49-F238E27FC236}">
                <a16:creationId xmlns:a16="http://schemas.microsoft.com/office/drawing/2014/main" xmlns="" id="{057E88D9-2F33-4175-8D76-7FD3BD448EC4}"/>
              </a:ext>
            </a:extLst>
          </p:cNvPr>
          <p:cNvPicPr>
            <a:picLocks noChangeAspect="1"/>
          </p:cNvPicPr>
          <p:nvPr/>
        </p:nvPicPr>
        <p:blipFill>
          <a:blip r:embed="rId4"/>
          <a:stretch>
            <a:fillRect/>
          </a:stretch>
        </p:blipFill>
        <p:spPr>
          <a:xfrm>
            <a:off x="7303327" y="-16767"/>
            <a:ext cx="1845762" cy="1800000"/>
          </a:xfrm>
          <a:prstGeom prst="rect">
            <a:avLst/>
          </a:prstGeom>
          <a:solidFill>
            <a:schemeClr val="bg1"/>
          </a:solidFill>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16767"/>
            <a:ext cx="2052000" cy="180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47456" y="5411450"/>
            <a:ext cx="4896544" cy="1446550"/>
          </a:xfrm>
          <a:prstGeom prst="rect">
            <a:avLst/>
          </a:prstGeom>
          <a:solidFill>
            <a:schemeClr val="bg1"/>
          </a:solidFill>
        </p:spPr>
        <p:txBody>
          <a:bodyPr wrap="square">
            <a:spAutoFit/>
          </a:bodyPr>
          <a:lstStyle/>
          <a:p>
            <a:pPr algn="ctr" fontAlgn="auto">
              <a:spcBef>
                <a:spcPts val="0"/>
              </a:spcBef>
              <a:spcAft>
                <a:spcPts val="0"/>
              </a:spcAft>
              <a:defRPr/>
            </a:pPr>
            <a:r>
              <a:rPr lang="uk-UA" altLang="ko-KR" sz="2400" b="1" dirty="0">
                <a:solidFill>
                  <a:schemeClr val="tx2">
                    <a:lumMod val="75000"/>
                  </a:schemeClr>
                </a:solidFill>
                <a:latin typeface="Times New Roman" panose="02020603050405020304" pitchFamily="18" charset="0"/>
                <a:cs typeface="Times New Roman" panose="02020603050405020304" pitchFamily="18" charset="0"/>
              </a:rPr>
              <a:t>Спікер </a:t>
            </a: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uk-UA" altLang="ko-KR" sz="2400" b="1" dirty="0" err="1" smtClean="0">
                <a:solidFill>
                  <a:schemeClr val="tx2">
                    <a:lumMod val="75000"/>
                  </a:schemeClr>
                </a:solidFill>
                <a:latin typeface="Times New Roman" panose="02020603050405020304" pitchFamily="18" charset="0"/>
                <a:cs typeface="Times New Roman" panose="02020603050405020304" pitchFamily="18" charset="0"/>
              </a:rPr>
              <a:t>Альона</a:t>
            </a: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 </a:t>
            </a:r>
            <a:r>
              <a:rPr kumimoji="0" lang="uk-UA" altLang="ko-KR" sz="2400" b="1" dirty="0" err="1" smtClean="0">
                <a:solidFill>
                  <a:schemeClr val="tx2">
                    <a:lumMod val="75000"/>
                  </a:schemeClr>
                </a:solidFill>
                <a:latin typeface="Times New Roman" panose="02020603050405020304" pitchFamily="18" charset="0"/>
                <a:cs typeface="Times New Roman" panose="02020603050405020304" pitchFamily="18" charset="0"/>
              </a:rPr>
              <a:t>Дідик</a:t>
            </a:r>
            <a:r>
              <a:rPr kumimoji="0"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директор КУ «ЦПРПП ВМР»</a:t>
            </a:r>
            <a:endParaRPr kumimoji="0" lang="uk-UA" altLang="ko-KR" sz="2400" b="1" dirty="0" smtClean="0">
              <a:solidFill>
                <a:schemeClr val="tx2">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altLang="ko-KR" sz="2000" b="1" dirty="0">
                <a:solidFill>
                  <a:srgbClr val="FF0000"/>
                </a:solidFill>
                <a:latin typeface="Times New Roman" panose="02020603050405020304" pitchFamily="18" charset="0"/>
                <a:cs typeface="Times New Roman" panose="02020603050405020304" pitchFamily="18" charset="0"/>
              </a:rPr>
              <a:t>(067) 858 61 59</a:t>
            </a:r>
          </a:p>
          <a:p>
            <a:pPr algn="ctr" fontAlgn="auto">
              <a:spcBef>
                <a:spcPts val="0"/>
              </a:spcBef>
              <a:spcAft>
                <a:spcPts val="0"/>
              </a:spcAft>
              <a:defRPr/>
            </a:pPr>
            <a:r>
              <a:rPr lang="en-US" altLang="ko-KR" sz="2000" b="1" dirty="0">
                <a:solidFill>
                  <a:schemeClr val="accent1">
                    <a:lumMod val="75000"/>
                  </a:schemeClr>
                </a:solidFill>
                <a:latin typeface="Times New Roman" panose="02020603050405020304" pitchFamily="18" charset="0"/>
                <a:cs typeface="Times New Roman" panose="02020603050405020304" pitchFamily="18" charset="0"/>
              </a:rPr>
              <a:t>didyk@galaxy.vn.ua</a:t>
            </a:r>
            <a:endParaRPr kumimoji="0" lang="en-US" altLang="ko-KR"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17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07504" y="116632"/>
            <a:ext cx="8157948" cy="519525"/>
          </a:xfrm>
        </p:spPr>
        <p:txBody>
          <a:bodyPr rtlCol="0">
            <a:normAutofit fontScale="90000"/>
          </a:bodyPr>
          <a:lstStyle/>
          <a:p>
            <a:r>
              <a:rPr lang="ru-RU" dirty="0" err="1"/>
              <a:t>Компетентнісний</a:t>
            </a:r>
            <a:r>
              <a:rPr lang="ru-RU" dirty="0"/>
              <a:t> </a:t>
            </a:r>
            <a:r>
              <a:rPr lang="ru-RU" dirty="0" err="1"/>
              <a:t>потенціал</a:t>
            </a:r>
            <a:r>
              <a:rPr lang="ru-RU" dirty="0"/>
              <a:t> </a:t>
            </a:r>
            <a:r>
              <a:rPr lang="ru-RU" dirty="0" err="1"/>
              <a:t>природничої</a:t>
            </a:r>
            <a:r>
              <a:rPr lang="ru-RU" dirty="0"/>
              <a:t> </a:t>
            </a:r>
            <a:r>
              <a:rPr lang="ru-RU" dirty="0" err="1"/>
              <a:t>освітньої</a:t>
            </a:r>
            <a:r>
              <a:rPr lang="ru-RU" dirty="0"/>
              <a:t> </a:t>
            </a:r>
            <a:r>
              <a:rPr lang="ru-RU" dirty="0" err="1"/>
              <a:t>галузі</a:t>
            </a:r>
            <a:endParaRPr lang="ru-RU" dirty="0"/>
          </a:p>
        </p:txBody>
      </p:sp>
      <p:sp>
        <p:nvSpPr>
          <p:cNvPr id="9" name="Объект 3"/>
          <p:cNvSpPr>
            <a:spLocks noGrp="1"/>
          </p:cNvSpPr>
          <p:nvPr>
            <p:ph sz="half" idx="2"/>
          </p:nvPr>
        </p:nvSpPr>
        <p:spPr>
          <a:xfrm>
            <a:off x="107504" y="908720"/>
            <a:ext cx="2221173" cy="4401402"/>
          </a:xfrm>
        </p:spPr>
        <p:txBody>
          <a:bodyPr rtlCol="0">
            <a:noAutofit/>
          </a:bodyPr>
          <a:lstStyle/>
          <a:p>
            <a:pPr>
              <a:spcBef>
                <a:spcPts val="225"/>
              </a:spcBef>
            </a:pPr>
            <a:r>
              <a:rPr lang="ru-RU" sz="1600" dirty="0" err="1"/>
              <a:t>Вільне</a:t>
            </a:r>
            <a:r>
              <a:rPr lang="ru-RU" sz="1600" dirty="0"/>
              <a:t> </a:t>
            </a:r>
            <a:r>
              <a:rPr lang="ru-RU" sz="1600" dirty="0" err="1"/>
              <a:t>володіння</a:t>
            </a:r>
            <a:r>
              <a:rPr lang="ru-RU" sz="1600" dirty="0"/>
              <a:t> державною </a:t>
            </a:r>
            <a:r>
              <a:rPr lang="ru-RU" sz="1600" dirty="0" err="1"/>
              <a:t>мовою</a:t>
            </a:r>
            <a:endParaRPr lang="ru-RU" sz="1600" dirty="0"/>
          </a:p>
          <a:p>
            <a:pPr>
              <a:spcBef>
                <a:spcPts val="225"/>
              </a:spcBef>
            </a:pPr>
            <a:r>
              <a:rPr lang="ru-RU" sz="1600" dirty="0" err="1"/>
              <a:t>Здатність</a:t>
            </a:r>
            <a:r>
              <a:rPr lang="ru-RU" sz="1600" dirty="0"/>
              <a:t> </a:t>
            </a:r>
            <a:r>
              <a:rPr lang="ru-RU" sz="1600" dirty="0" err="1"/>
              <a:t>спілкуватися</a:t>
            </a:r>
            <a:r>
              <a:rPr lang="ru-RU" sz="1600" dirty="0"/>
              <a:t> </a:t>
            </a:r>
            <a:r>
              <a:rPr lang="ru-RU" sz="1600" dirty="0" err="1"/>
              <a:t>іноземними</a:t>
            </a:r>
            <a:r>
              <a:rPr lang="ru-RU" sz="1600" dirty="0"/>
              <a:t> </a:t>
            </a:r>
            <a:r>
              <a:rPr lang="ru-RU" sz="1600" dirty="0" err="1"/>
              <a:t>мовами</a:t>
            </a:r>
            <a:endParaRPr lang="ru-RU" sz="1600" dirty="0"/>
          </a:p>
          <a:p>
            <a:pPr>
              <a:spcBef>
                <a:spcPts val="225"/>
              </a:spcBef>
            </a:pPr>
            <a:r>
              <a:rPr lang="ru-RU" sz="1600" dirty="0" err="1"/>
              <a:t>Математична</a:t>
            </a:r>
            <a:r>
              <a:rPr lang="ru-RU" sz="1600" dirty="0"/>
              <a:t> </a:t>
            </a:r>
            <a:r>
              <a:rPr lang="ru-RU" sz="1600" dirty="0" err="1"/>
              <a:t>компетентність</a:t>
            </a:r>
            <a:endParaRPr lang="ru-RU" sz="1600" dirty="0"/>
          </a:p>
          <a:p>
            <a:pPr>
              <a:spcBef>
                <a:spcPts val="225"/>
              </a:spcBef>
            </a:pPr>
            <a:r>
              <a:rPr lang="ru-RU" sz="1600" dirty="0" err="1"/>
              <a:t>Компетентності</a:t>
            </a:r>
            <a:r>
              <a:rPr lang="ru-RU" sz="1600" dirty="0"/>
              <a:t> в </a:t>
            </a:r>
            <a:r>
              <a:rPr lang="ru-RU" sz="1600" dirty="0" err="1"/>
              <a:t>галузі</a:t>
            </a:r>
            <a:r>
              <a:rPr lang="ru-RU" sz="1600" dirty="0"/>
              <a:t> </a:t>
            </a:r>
            <a:r>
              <a:rPr lang="ru-RU" sz="1600" dirty="0" err="1"/>
              <a:t>природничих</a:t>
            </a:r>
            <a:r>
              <a:rPr lang="ru-RU" sz="1600" dirty="0"/>
              <a:t> наук</a:t>
            </a:r>
          </a:p>
          <a:p>
            <a:pPr>
              <a:spcBef>
                <a:spcPts val="225"/>
              </a:spcBef>
            </a:pPr>
            <a:r>
              <a:rPr lang="ru-RU" sz="1600" dirty="0" err="1"/>
              <a:t>Інноваційність</a:t>
            </a:r>
            <a:endParaRPr lang="ru-RU" sz="1600" dirty="0"/>
          </a:p>
          <a:p>
            <a:pPr>
              <a:spcBef>
                <a:spcPts val="225"/>
              </a:spcBef>
            </a:pPr>
            <a:r>
              <a:rPr lang="ru-RU" sz="1600" dirty="0" err="1"/>
              <a:t>Екологічна</a:t>
            </a:r>
            <a:r>
              <a:rPr lang="ru-RU" sz="1600" dirty="0"/>
              <a:t> </a:t>
            </a:r>
            <a:r>
              <a:rPr lang="ru-RU" sz="1600" dirty="0" err="1"/>
              <a:t>компетентність</a:t>
            </a:r>
            <a:endParaRPr lang="ru-RU" sz="1600" dirty="0"/>
          </a:p>
          <a:p>
            <a:pPr>
              <a:spcBef>
                <a:spcPts val="225"/>
              </a:spcBef>
            </a:pPr>
            <a:r>
              <a:rPr lang="ru-RU" sz="1600" dirty="0"/>
              <a:t>ІК </a:t>
            </a:r>
            <a:r>
              <a:rPr lang="ru-RU" sz="1600" dirty="0" err="1" smtClean="0"/>
              <a:t>компетентність</a:t>
            </a:r>
            <a:endParaRPr lang="ru-RU" sz="1600" dirty="0"/>
          </a:p>
          <a:p>
            <a:pPr>
              <a:spcBef>
                <a:spcPts val="225"/>
              </a:spcBef>
            </a:pPr>
            <a:r>
              <a:rPr lang="ru-RU" sz="1600" dirty="0" err="1"/>
              <a:t>Навчання</a:t>
            </a:r>
            <a:r>
              <a:rPr lang="ru-RU" sz="1600" dirty="0"/>
              <a:t> </a:t>
            </a:r>
            <a:r>
              <a:rPr lang="ru-RU" sz="1600" dirty="0" err="1"/>
              <a:t>впродовж</a:t>
            </a:r>
            <a:r>
              <a:rPr lang="ru-RU" sz="1600" dirty="0"/>
              <a:t> </a:t>
            </a:r>
            <a:r>
              <a:rPr lang="ru-RU" sz="1600" dirty="0" err="1"/>
              <a:t>життя</a:t>
            </a:r>
            <a:endParaRPr lang="ru-RU" sz="1600" dirty="0"/>
          </a:p>
          <a:p>
            <a:pPr>
              <a:spcBef>
                <a:spcPts val="225"/>
              </a:spcBef>
            </a:pPr>
            <a:r>
              <a:rPr lang="ru-RU" sz="1600" dirty="0" err="1"/>
              <a:t>Громадянські</a:t>
            </a:r>
            <a:r>
              <a:rPr lang="ru-RU" sz="1600" dirty="0"/>
              <a:t> та </a:t>
            </a:r>
            <a:r>
              <a:rPr lang="ru-RU" sz="1600" dirty="0" err="1"/>
              <a:t>соціальні</a:t>
            </a:r>
            <a:r>
              <a:rPr lang="ru-RU" sz="1600" dirty="0"/>
              <a:t> </a:t>
            </a:r>
            <a:r>
              <a:rPr lang="ru-RU" sz="1600" dirty="0" err="1"/>
              <a:t>компетентності</a:t>
            </a:r>
            <a:endParaRPr lang="ru-RU" sz="1600" dirty="0"/>
          </a:p>
          <a:p>
            <a:pPr>
              <a:spcBef>
                <a:spcPts val="225"/>
              </a:spcBef>
            </a:pPr>
            <a:r>
              <a:rPr lang="ru-RU" sz="1600" dirty="0"/>
              <a:t>Культурна </a:t>
            </a:r>
            <a:r>
              <a:rPr lang="ru-RU" sz="1600" dirty="0" err="1"/>
              <a:t>компетентність</a:t>
            </a:r>
            <a:endParaRPr lang="ru-RU" sz="1600" dirty="0"/>
          </a:p>
          <a:p>
            <a:pPr>
              <a:spcBef>
                <a:spcPts val="225"/>
              </a:spcBef>
            </a:pPr>
            <a:r>
              <a:rPr lang="ru-RU" sz="1600" dirty="0" err="1"/>
              <a:t>Підприємливість</a:t>
            </a:r>
            <a:r>
              <a:rPr lang="ru-RU" sz="1600" dirty="0"/>
              <a:t> та </a:t>
            </a:r>
            <a:r>
              <a:rPr lang="ru-RU" sz="1600" dirty="0" err="1"/>
              <a:t>фінансова</a:t>
            </a:r>
            <a:r>
              <a:rPr lang="ru-RU" sz="1600" dirty="0"/>
              <a:t> </a:t>
            </a:r>
            <a:r>
              <a:rPr lang="ru-RU" sz="1600" dirty="0" err="1"/>
              <a:t>грамотність</a:t>
            </a:r>
            <a:endParaRPr lang="ru-RU" sz="1600" dirty="0"/>
          </a:p>
        </p:txBody>
      </p:sp>
      <p:sp>
        <p:nvSpPr>
          <p:cNvPr id="11" name="Объект 5"/>
          <p:cNvSpPr>
            <a:spLocks noGrp="1"/>
          </p:cNvSpPr>
          <p:nvPr>
            <p:ph sz="quarter" idx="4"/>
          </p:nvPr>
        </p:nvSpPr>
        <p:spPr>
          <a:xfrm>
            <a:off x="2267744" y="908720"/>
            <a:ext cx="6624736" cy="5688632"/>
          </a:xfrm>
        </p:spPr>
        <p:txBody>
          <a:bodyPr rtlCol="0">
            <a:noAutofit/>
          </a:bodyPr>
          <a:lstStyle/>
          <a:p>
            <a:pPr>
              <a:spcBef>
                <a:spcPts val="225"/>
              </a:spcBef>
            </a:pPr>
            <a:r>
              <a:rPr lang="ru-RU" sz="1600" dirty="0" err="1"/>
              <a:t>чітко</a:t>
            </a:r>
            <a:r>
              <a:rPr lang="ru-RU" sz="1600" dirty="0"/>
              <a:t>, </a:t>
            </a:r>
            <a:r>
              <a:rPr lang="ru-RU" sz="1600" dirty="0" err="1"/>
              <a:t>лаконічно</a:t>
            </a:r>
            <a:r>
              <a:rPr lang="ru-RU" sz="1600" dirty="0"/>
              <a:t> і </a:t>
            </a:r>
            <a:r>
              <a:rPr lang="ru-RU" sz="1600" dirty="0" err="1"/>
              <a:t>зрозуміло</a:t>
            </a:r>
            <a:r>
              <a:rPr lang="ru-RU" sz="1600" dirty="0"/>
              <a:t> </a:t>
            </a:r>
            <a:r>
              <a:rPr lang="ru-RU" sz="1600" dirty="0" err="1"/>
              <a:t>формулювати</a:t>
            </a:r>
            <a:r>
              <a:rPr lang="ru-RU" sz="1600" dirty="0"/>
              <a:t> думку, </a:t>
            </a:r>
            <a:r>
              <a:rPr lang="ru-RU" sz="1600" dirty="0" err="1"/>
              <a:t>аргументувати</a:t>
            </a:r>
            <a:r>
              <a:rPr lang="ru-RU" sz="1600" dirty="0"/>
              <a:t> </a:t>
            </a:r>
            <a:r>
              <a:rPr lang="ru-RU" sz="1600" dirty="0" err="1"/>
              <a:t>правильність</a:t>
            </a:r>
            <a:r>
              <a:rPr lang="ru-RU" sz="1600" dirty="0"/>
              <a:t> </a:t>
            </a:r>
            <a:r>
              <a:rPr lang="ru-RU" sz="1600" dirty="0" err="1"/>
              <a:t>тверджень</a:t>
            </a:r>
            <a:r>
              <a:rPr lang="ru-RU" sz="1600" dirty="0"/>
              <a:t>, </a:t>
            </a:r>
            <a:r>
              <a:rPr lang="ru-RU" sz="1600" dirty="0" err="1"/>
              <a:t>ефективно</a:t>
            </a:r>
            <a:r>
              <a:rPr lang="ru-RU" sz="1600" dirty="0"/>
              <a:t> </a:t>
            </a:r>
            <a:r>
              <a:rPr lang="ru-RU" sz="1600" dirty="0" err="1"/>
              <a:t>комунікувати</a:t>
            </a:r>
            <a:r>
              <a:rPr lang="ru-RU" sz="1600" dirty="0"/>
              <a:t> у </a:t>
            </a:r>
            <a:r>
              <a:rPr lang="ru-RU" sz="1600" dirty="0" err="1"/>
              <a:t>процесі</a:t>
            </a:r>
            <a:r>
              <a:rPr lang="ru-RU" sz="1600" dirty="0"/>
              <a:t> </a:t>
            </a:r>
            <a:r>
              <a:rPr lang="ru-RU" sz="1600" dirty="0" err="1"/>
              <a:t>розв’язання</a:t>
            </a:r>
            <a:r>
              <a:rPr lang="ru-RU" sz="1600" dirty="0"/>
              <a:t> проблем</a:t>
            </a:r>
          </a:p>
          <a:p>
            <a:pPr>
              <a:spcBef>
                <a:spcPts val="225"/>
              </a:spcBef>
            </a:pPr>
            <a:r>
              <a:rPr lang="ru-RU" sz="1600" dirty="0" err="1"/>
              <a:t>сприймати</a:t>
            </a:r>
            <a:r>
              <a:rPr lang="ru-RU" sz="1600" dirty="0"/>
              <a:t> </a:t>
            </a:r>
            <a:r>
              <a:rPr lang="ru-RU" sz="1600" dirty="0" err="1"/>
              <a:t>природничі</a:t>
            </a:r>
            <a:r>
              <a:rPr lang="ru-RU" sz="1600" dirty="0"/>
              <a:t> </a:t>
            </a:r>
            <a:r>
              <a:rPr lang="ru-RU" sz="1600" dirty="0" err="1"/>
              <a:t>поняття</a:t>
            </a:r>
            <a:r>
              <a:rPr lang="ru-RU" sz="1600" dirty="0"/>
              <a:t> і </a:t>
            </a:r>
            <a:r>
              <a:rPr lang="ru-RU" sz="1600" dirty="0" err="1"/>
              <a:t>терміни</a:t>
            </a:r>
            <a:r>
              <a:rPr lang="ru-RU" sz="1600" dirty="0"/>
              <a:t> в </a:t>
            </a:r>
            <a:r>
              <a:rPr lang="ru-RU" sz="1600" dirty="0" err="1"/>
              <a:t>усних</a:t>
            </a:r>
            <a:r>
              <a:rPr lang="ru-RU" sz="1600" dirty="0"/>
              <a:t> </a:t>
            </a:r>
            <a:r>
              <a:rPr lang="ru-RU" sz="1600" dirty="0" err="1"/>
              <a:t>чи</a:t>
            </a:r>
            <a:r>
              <a:rPr lang="ru-RU" sz="1600" dirty="0"/>
              <a:t> </a:t>
            </a:r>
            <a:r>
              <a:rPr lang="ru-RU" sz="1600" dirty="0" err="1"/>
              <a:t>письмових</a:t>
            </a:r>
            <a:r>
              <a:rPr lang="ru-RU" sz="1600" dirty="0"/>
              <a:t> текстах </a:t>
            </a:r>
            <a:r>
              <a:rPr lang="ru-RU" sz="1600" dirty="0" err="1"/>
              <a:t>іноземними</a:t>
            </a:r>
            <a:r>
              <a:rPr lang="ru-RU" sz="1600" dirty="0"/>
              <a:t> </a:t>
            </a:r>
            <a:r>
              <a:rPr lang="ru-RU" sz="1600" dirty="0" err="1"/>
              <a:t>мовами</a:t>
            </a:r>
            <a:endParaRPr lang="ru-RU" sz="1600" dirty="0"/>
          </a:p>
          <a:p>
            <a:pPr>
              <a:spcBef>
                <a:spcPts val="225"/>
              </a:spcBef>
            </a:pPr>
            <a:r>
              <a:rPr lang="ru-RU" sz="1600" dirty="0" err="1"/>
              <a:t>розв’язувати</a:t>
            </a:r>
            <a:r>
              <a:rPr lang="ru-RU" sz="1600" dirty="0"/>
              <a:t> </a:t>
            </a:r>
            <a:r>
              <a:rPr lang="ru-RU" sz="1600" dirty="0" err="1"/>
              <a:t>проблеми</a:t>
            </a:r>
            <a:r>
              <a:rPr lang="ru-RU" sz="1600" dirty="0"/>
              <a:t> </a:t>
            </a:r>
            <a:r>
              <a:rPr lang="ru-RU" sz="1600" dirty="0" err="1"/>
              <a:t>природничого</a:t>
            </a:r>
            <a:r>
              <a:rPr lang="ru-RU" sz="1600" dirty="0"/>
              <a:t> </a:t>
            </a:r>
            <a:r>
              <a:rPr lang="ru-RU" sz="1600" dirty="0" err="1"/>
              <a:t>змісту</a:t>
            </a:r>
            <a:r>
              <a:rPr lang="ru-RU" sz="1600" dirty="0"/>
              <a:t> за </a:t>
            </a:r>
            <a:r>
              <a:rPr lang="ru-RU" sz="1600" dirty="0" err="1"/>
              <a:t>допомогою</a:t>
            </a:r>
            <a:r>
              <a:rPr lang="ru-RU" sz="1600" dirty="0"/>
              <a:t> </a:t>
            </a:r>
            <a:r>
              <a:rPr lang="ru-RU" sz="1600" dirty="0" err="1"/>
              <a:t>математичних</a:t>
            </a:r>
            <a:r>
              <a:rPr lang="ru-RU" sz="1600" dirty="0"/>
              <a:t> </a:t>
            </a:r>
            <a:r>
              <a:rPr lang="ru-RU" sz="1600" dirty="0" err="1"/>
              <a:t>методів</a:t>
            </a:r>
            <a:r>
              <a:rPr lang="ru-RU" sz="1600" dirty="0"/>
              <a:t> та </a:t>
            </a:r>
            <a:r>
              <a:rPr lang="ru-RU" sz="1600" dirty="0" err="1"/>
              <a:t>математичних</a:t>
            </a:r>
            <a:r>
              <a:rPr lang="ru-RU" sz="1600" dirty="0"/>
              <a:t> моделей, </a:t>
            </a:r>
            <a:r>
              <a:rPr lang="ru-RU" sz="1600" dirty="0" err="1"/>
              <a:t>графіків</a:t>
            </a:r>
            <a:r>
              <a:rPr lang="ru-RU" sz="1600" dirty="0"/>
              <a:t>, </a:t>
            </a:r>
            <a:r>
              <a:rPr lang="ru-RU" sz="1600" dirty="0" err="1"/>
              <a:t>таблиць</a:t>
            </a:r>
            <a:r>
              <a:rPr lang="ru-RU" sz="1600" dirty="0"/>
              <a:t>, </a:t>
            </a:r>
            <a:r>
              <a:rPr lang="ru-RU" sz="1600" dirty="0" err="1"/>
              <a:t>діаграм</a:t>
            </a:r>
            <a:r>
              <a:rPr lang="ru-RU" sz="1600" dirty="0"/>
              <a:t> </a:t>
            </a:r>
            <a:r>
              <a:rPr lang="ru-RU" sz="1600" dirty="0" err="1"/>
              <a:t>тощо</a:t>
            </a:r>
            <a:endParaRPr lang="ru-RU" sz="1600" dirty="0"/>
          </a:p>
          <a:p>
            <a:pPr>
              <a:spcBef>
                <a:spcPts val="225"/>
              </a:spcBef>
            </a:pPr>
            <a:r>
              <a:rPr lang="ru-RU" sz="1600" dirty="0" err="1"/>
              <a:t>характеризувати</a:t>
            </a:r>
            <a:r>
              <a:rPr lang="ru-RU" sz="1600" dirty="0"/>
              <a:t> </a:t>
            </a:r>
            <a:r>
              <a:rPr lang="ru-RU" sz="1600" dirty="0" err="1"/>
              <a:t>об’єкти</a:t>
            </a:r>
            <a:r>
              <a:rPr lang="ru-RU" sz="1600" dirty="0"/>
              <a:t>, </a:t>
            </a:r>
            <a:r>
              <a:rPr lang="ru-RU" sz="1600" dirty="0" err="1"/>
              <a:t>пояснювати</a:t>
            </a:r>
            <a:r>
              <a:rPr lang="ru-RU" sz="1600" dirty="0"/>
              <a:t> </a:t>
            </a:r>
            <a:r>
              <a:rPr lang="ru-RU" sz="1600" dirty="0" err="1"/>
              <a:t>природні</a:t>
            </a:r>
            <a:r>
              <a:rPr lang="ru-RU" sz="1600" dirty="0"/>
              <a:t> </a:t>
            </a:r>
            <a:r>
              <a:rPr lang="ru-RU" sz="1600" dirty="0" err="1"/>
              <a:t>явища</a:t>
            </a:r>
            <a:r>
              <a:rPr lang="ru-RU" sz="1600" dirty="0"/>
              <a:t> і </a:t>
            </a:r>
            <a:r>
              <a:rPr lang="ru-RU" sz="1600" dirty="0" err="1"/>
              <a:t>технологічні</a:t>
            </a:r>
            <a:r>
              <a:rPr lang="ru-RU" sz="1600" dirty="0"/>
              <a:t> </a:t>
            </a:r>
            <a:r>
              <a:rPr lang="ru-RU" sz="1600" dirty="0" err="1"/>
              <a:t>процеси</a:t>
            </a:r>
            <a:r>
              <a:rPr lang="ru-RU" sz="1600" dirty="0"/>
              <a:t> з </a:t>
            </a:r>
            <a:r>
              <a:rPr lang="ru-RU" sz="1600" dirty="0" err="1"/>
              <a:t>використанням</a:t>
            </a:r>
            <a:r>
              <a:rPr lang="ru-RU" sz="1600" dirty="0"/>
              <a:t> </a:t>
            </a:r>
            <a:r>
              <a:rPr lang="ru-RU" sz="1600" dirty="0" err="1"/>
              <a:t>мови</a:t>
            </a:r>
            <a:r>
              <a:rPr lang="ru-RU" sz="1600" dirty="0"/>
              <a:t> </a:t>
            </a:r>
            <a:r>
              <a:rPr lang="ru-RU" sz="1600" dirty="0" err="1"/>
              <a:t>природничих</a:t>
            </a:r>
            <a:r>
              <a:rPr lang="ru-RU" sz="1600" dirty="0"/>
              <a:t> наук і </a:t>
            </a:r>
            <a:r>
              <a:rPr lang="ru-RU" sz="1600" dirty="0" err="1"/>
              <a:t>наукової</a:t>
            </a:r>
            <a:r>
              <a:rPr lang="ru-RU" sz="1600" dirty="0"/>
              <a:t> </a:t>
            </a:r>
            <a:r>
              <a:rPr lang="ru-RU" sz="1600" dirty="0" err="1"/>
              <a:t>термінології</a:t>
            </a:r>
            <a:endParaRPr lang="ru-RU" sz="1600" dirty="0"/>
          </a:p>
          <a:p>
            <a:pPr>
              <a:spcBef>
                <a:spcPts val="225"/>
              </a:spcBef>
            </a:pPr>
            <a:r>
              <a:rPr lang="ru-RU" sz="1600" dirty="0" err="1"/>
              <a:t>генерувати</a:t>
            </a:r>
            <a:r>
              <a:rPr lang="ru-RU" sz="1600" dirty="0"/>
              <a:t> та </a:t>
            </a:r>
            <a:r>
              <a:rPr lang="ru-RU" sz="1600" dirty="0" err="1"/>
              <a:t>втілювати</a:t>
            </a:r>
            <a:r>
              <a:rPr lang="ru-RU" sz="1600" dirty="0"/>
              <a:t> </a:t>
            </a:r>
            <a:r>
              <a:rPr lang="ru-RU" sz="1600" dirty="0" err="1"/>
              <a:t>нові</a:t>
            </a:r>
            <a:r>
              <a:rPr lang="ru-RU" sz="1600" dirty="0"/>
              <a:t> </a:t>
            </a:r>
            <a:r>
              <a:rPr lang="ru-RU" sz="1600" dirty="0" err="1"/>
              <a:t>ідеї</a:t>
            </a:r>
            <a:r>
              <a:rPr lang="ru-RU" sz="1600" dirty="0"/>
              <a:t> в моделях, </a:t>
            </a:r>
            <a:r>
              <a:rPr lang="ru-RU" sz="1600" dirty="0" err="1"/>
              <a:t>розробках</a:t>
            </a:r>
            <a:r>
              <a:rPr lang="ru-RU" sz="1600" dirty="0"/>
              <a:t>, проектах</a:t>
            </a:r>
          </a:p>
          <a:p>
            <a:pPr>
              <a:spcBef>
                <a:spcPts val="225"/>
              </a:spcBef>
            </a:pPr>
            <a:r>
              <a:rPr lang="ru-RU" sz="1600" dirty="0" err="1"/>
              <a:t>оцінювання</a:t>
            </a:r>
            <a:r>
              <a:rPr lang="ru-RU" sz="1600" dirty="0"/>
              <a:t> </a:t>
            </a:r>
            <a:r>
              <a:rPr lang="ru-RU" sz="1600" dirty="0" err="1"/>
              <a:t>власних</a:t>
            </a:r>
            <a:r>
              <a:rPr lang="ru-RU" sz="1600" dirty="0"/>
              <a:t> </a:t>
            </a:r>
            <a:r>
              <a:rPr lang="ru-RU" sz="1600" dirty="0" err="1"/>
              <a:t>дій</a:t>
            </a:r>
            <a:r>
              <a:rPr lang="ru-RU" sz="1600" dirty="0"/>
              <a:t> у </a:t>
            </a:r>
            <a:r>
              <a:rPr lang="ru-RU" sz="1600" dirty="0" err="1"/>
              <a:t>природі</a:t>
            </a:r>
            <a:r>
              <a:rPr lang="ru-RU" sz="1600" dirty="0"/>
              <a:t> з </a:t>
            </a:r>
            <a:r>
              <a:rPr lang="ru-RU" sz="1600" dirty="0" err="1"/>
              <a:t>позицій</a:t>
            </a:r>
            <a:r>
              <a:rPr lang="ru-RU" sz="1600" dirty="0"/>
              <a:t> </a:t>
            </a:r>
            <a:r>
              <a:rPr lang="ru-RU" sz="1600" dirty="0" err="1"/>
              <a:t>безпеки</a:t>
            </a:r>
            <a:r>
              <a:rPr lang="ru-RU" sz="1600" dirty="0"/>
              <a:t> </a:t>
            </a:r>
            <a:r>
              <a:rPr lang="ru-RU" sz="1600" dirty="0" err="1"/>
              <a:t>життєдіяльності</a:t>
            </a:r>
            <a:r>
              <a:rPr lang="ru-RU" sz="1600" dirty="0"/>
              <a:t>, </a:t>
            </a:r>
            <a:r>
              <a:rPr lang="ru-RU" sz="1600" dirty="0" err="1"/>
              <a:t>етичних</a:t>
            </a:r>
            <a:r>
              <a:rPr lang="ru-RU" sz="1600" dirty="0"/>
              <a:t> норм і </a:t>
            </a:r>
            <a:r>
              <a:rPr lang="ru-RU" sz="1600" dirty="0" err="1"/>
              <a:t>принципів</a:t>
            </a:r>
            <a:r>
              <a:rPr lang="ru-RU" sz="1600" dirty="0"/>
              <a:t> </a:t>
            </a:r>
            <a:r>
              <a:rPr lang="ru-RU" sz="1600" dirty="0" err="1"/>
              <a:t>сталого</a:t>
            </a:r>
            <a:r>
              <a:rPr lang="ru-RU" sz="1600" dirty="0"/>
              <a:t> </a:t>
            </a:r>
            <a:r>
              <a:rPr lang="ru-RU" sz="1600" dirty="0" err="1"/>
              <a:t>розвитку</a:t>
            </a:r>
            <a:r>
              <a:rPr lang="ru-RU" sz="1600" dirty="0"/>
              <a:t> </a:t>
            </a:r>
            <a:r>
              <a:rPr lang="ru-RU" sz="1600" dirty="0" err="1"/>
              <a:t>суспільства</a:t>
            </a:r>
            <a:endParaRPr lang="ru-RU" sz="1600" dirty="0"/>
          </a:p>
          <a:p>
            <a:pPr>
              <a:spcBef>
                <a:spcPts val="225"/>
              </a:spcBef>
            </a:pPr>
            <a:r>
              <a:rPr lang="ru-RU" sz="1600" dirty="0" err="1"/>
              <a:t>знаходити</a:t>
            </a:r>
            <a:r>
              <a:rPr lang="ru-RU" sz="1600" dirty="0"/>
              <a:t>, </a:t>
            </a:r>
            <a:r>
              <a:rPr lang="ru-RU" sz="1600" dirty="0" err="1"/>
              <a:t>обробляти</a:t>
            </a:r>
            <a:r>
              <a:rPr lang="ru-RU" sz="1600" dirty="0"/>
              <a:t>, </a:t>
            </a:r>
            <a:r>
              <a:rPr lang="ru-RU" sz="1600" dirty="0" err="1"/>
              <a:t>зберігати</a:t>
            </a:r>
            <a:r>
              <a:rPr lang="ru-RU" sz="1600" dirty="0"/>
              <a:t> </a:t>
            </a:r>
            <a:r>
              <a:rPr lang="ru-RU" sz="1600" dirty="0" err="1"/>
              <a:t>інформацію</a:t>
            </a:r>
            <a:r>
              <a:rPr lang="ru-RU" sz="1600" dirty="0"/>
              <a:t> </a:t>
            </a:r>
            <a:r>
              <a:rPr lang="ru-RU" sz="1600" dirty="0" err="1"/>
              <a:t>природничого</a:t>
            </a:r>
            <a:r>
              <a:rPr lang="ru-RU" sz="1600" dirty="0"/>
              <a:t> </a:t>
            </a:r>
            <a:r>
              <a:rPr lang="ru-RU" sz="1600" dirty="0" err="1"/>
              <a:t>змісту</a:t>
            </a:r>
            <a:r>
              <a:rPr lang="ru-RU" sz="1600" dirty="0"/>
              <a:t>, </a:t>
            </a:r>
            <a:r>
              <a:rPr lang="ru-RU" sz="1600" dirty="0" err="1"/>
              <a:t>перетворювати</a:t>
            </a:r>
            <a:r>
              <a:rPr lang="ru-RU" sz="1600" dirty="0"/>
              <a:t> </a:t>
            </a:r>
            <a:r>
              <a:rPr lang="ru-RU" sz="1600" dirty="0" err="1"/>
              <a:t>її</a:t>
            </a:r>
            <a:r>
              <a:rPr lang="ru-RU" sz="1600" dirty="0"/>
              <a:t> з одного виду на </a:t>
            </a:r>
            <a:r>
              <a:rPr lang="ru-RU" sz="1600" dirty="0" err="1"/>
              <a:t>інший</a:t>
            </a:r>
            <a:r>
              <a:rPr lang="ru-RU" sz="1600" dirty="0"/>
              <a:t> з </a:t>
            </a:r>
            <a:r>
              <a:rPr lang="ru-RU" sz="1600" dirty="0" err="1"/>
              <a:t>використанням</a:t>
            </a:r>
            <a:r>
              <a:rPr lang="ru-RU" sz="1600" dirty="0"/>
              <a:t> ІКТ</a:t>
            </a:r>
          </a:p>
          <a:p>
            <a:pPr>
              <a:spcBef>
                <a:spcPts val="225"/>
              </a:spcBef>
            </a:pPr>
            <a:r>
              <a:rPr lang="ru-RU" sz="1600" dirty="0" err="1"/>
              <a:t>визначати</a:t>
            </a:r>
            <a:r>
              <a:rPr lang="ru-RU" sz="1600" dirty="0"/>
              <a:t> </a:t>
            </a:r>
            <a:r>
              <a:rPr lang="ru-RU" sz="1600" dirty="0" err="1"/>
              <a:t>цілі</a:t>
            </a:r>
            <a:r>
              <a:rPr lang="ru-RU" sz="1600" dirty="0"/>
              <a:t> </a:t>
            </a:r>
            <a:r>
              <a:rPr lang="ru-RU" sz="1600" dirty="0" err="1"/>
              <a:t>навчальної</a:t>
            </a:r>
            <a:r>
              <a:rPr lang="ru-RU" sz="1600" dirty="0"/>
              <a:t> </a:t>
            </a:r>
            <a:r>
              <a:rPr lang="ru-RU" sz="1600" dirty="0" err="1"/>
              <a:t>діяльності</a:t>
            </a:r>
            <a:r>
              <a:rPr lang="ru-RU" sz="1600" dirty="0"/>
              <a:t>, </a:t>
            </a:r>
            <a:r>
              <a:rPr lang="ru-RU" sz="1600" dirty="0" err="1"/>
              <a:t>способи</a:t>
            </a:r>
            <a:r>
              <a:rPr lang="ru-RU" sz="1600" dirty="0"/>
              <a:t> і </a:t>
            </a:r>
            <a:r>
              <a:rPr lang="ru-RU" sz="1600" dirty="0" err="1"/>
              <a:t>засоби</a:t>
            </a:r>
            <a:r>
              <a:rPr lang="ru-RU" sz="1600" dirty="0"/>
              <a:t> </a:t>
            </a:r>
            <a:r>
              <a:rPr lang="ru-RU" sz="1600" dirty="0" err="1"/>
              <a:t>їх</a:t>
            </a:r>
            <a:r>
              <a:rPr lang="ru-RU" sz="1600" dirty="0"/>
              <a:t> </a:t>
            </a:r>
            <a:r>
              <a:rPr lang="ru-RU" sz="1600" dirty="0" err="1"/>
              <a:t>досягнення</a:t>
            </a:r>
            <a:r>
              <a:rPr lang="ru-RU" sz="1600" dirty="0"/>
              <a:t> </a:t>
            </a:r>
          </a:p>
          <a:p>
            <a:pPr>
              <a:spcBef>
                <a:spcPts val="225"/>
              </a:spcBef>
            </a:pPr>
            <a:r>
              <a:rPr lang="ru-RU" sz="1600" dirty="0" err="1"/>
              <a:t>обстоювати</a:t>
            </a:r>
            <a:r>
              <a:rPr lang="ru-RU" sz="1600" dirty="0"/>
              <a:t> </a:t>
            </a:r>
            <a:r>
              <a:rPr lang="ru-RU" sz="1600" dirty="0" err="1"/>
              <a:t>власну</a:t>
            </a:r>
            <a:r>
              <a:rPr lang="ru-RU" sz="1600" dirty="0"/>
              <a:t> </a:t>
            </a:r>
            <a:r>
              <a:rPr lang="ru-RU" sz="1600" dirty="0" err="1"/>
              <a:t>позицію</a:t>
            </a:r>
            <a:r>
              <a:rPr lang="ru-RU" sz="1600" dirty="0"/>
              <a:t> </a:t>
            </a:r>
            <a:r>
              <a:rPr lang="ru-RU" sz="1600" dirty="0" err="1"/>
              <a:t>щодо</a:t>
            </a:r>
            <a:r>
              <a:rPr lang="ru-RU" sz="1600" dirty="0"/>
              <a:t> </a:t>
            </a:r>
            <a:r>
              <a:rPr lang="ru-RU" sz="1600" dirty="0" err="1"/>
              <a:t>прийняття</a:t>
            </a:r>
            <a:r>
              <a:rPr lang="ru-RU" sz="1600" dirty="0"/>
              <a:t> </a:t>
            </a:r>
            <a:r>
              <a:rPr lang="ru-RU" sz="1600" dirty="0" err="1"/>
              <a:t>рішень</a:t>
            </a:r>
            <a:r>
              <a:rPr lang="ru-RU" sz="1600" dirty="0"/>
              <a:t> у </a:t>
            </a:r>
            <a:r>
              <a:rPr lang="ru-RU" sz="1600" dirty="0" err="1"/>
              <a:t>справі</a:t>
            </a:r>
            <a:r>
              <a:rPr lang="ru-RU" sz="1600" dirty="0"/>
              <a:t> </a:t>
            </a:r>
            <a:r>
              <a:rPr lang="ru-RU" sz="1600" dirty="0" err="1"/>
              <a:t>збереження</a:t>
            </a:r>
            <a:r>
              <a:rPr lang="ru-RU" sz="1600" dirty="0"/>
              <a:t> та </a:t>
            </a:r>
            <a:r>
              <a:rPr lang="ru-RU" sz="1600" dirty="0" err="1"/>
              <a:t>охорони</a:t>
            </a:r>
            <a:r>
              <a:rPr lang="ru-RU" sz="1600" dirty="0"/>
              <a:t> </a:t>
            </a:r>
            <a:r>
              <a:rPr lang="ru-RU" sz="1600" dirty="0" err="1"/>
              <a:t>довкілля</a:t>
            </a:r>
            <a:r>
              <a:rPr lang="ru-RU" sz="1600" dirty="0"/>
              <a:t>, </a:t>
            </a:r>
            <a:r>
              <a:rPr lang="ru-RU" sz="1600" dirty="0" err="1"/>
              <a:t>брати</a:t>
            </a:r>
            <a:r>
              <a:rPr lang="ru-RU" sz="1600" dirty="0"/>
              <a:t> участь у </a:t>
            </a:r>
            <a:r>
              <a:rPr lang="ru-RU" sz="1600" dirty="0" err="1"/>
              <a:t>природоохоронних</a:t>
            </a:r>
            <a:r>
              <a:rPr lang="ru-RU" sz="1600" dirty="0"/>
              <a:t> заходах</a:t>
            </a:r>
          </a:p>
          <a:p>
            <a:pPr>
              <a:spcBef>
                <a:spcPts val="225"/>
              </a:spcBef>
            </a:pPr>
            <a:r>
              <a:rPr lang="ru-RU" sz="1600" dirty="0" err="1"/>
              <a:t>усвідомлення</a:t>
            </a:r>
            <a:r>
              <a:rPr lang="ru-RU" sz="1600" dirty="0"/>
              <a:t> </a:t>
            </a:r>
            <a:r>
              <a:rPr lang="ru-RU" sz="1600" dirty="0" err="1"/>
              <a:t>значення</a:t>
            </a:r>
            <a:r>
              <a:rPr lang="ru-RU" sz="1600" dirty="0"/>
              <a:t> </a:t>
            </a:r>
            <a:r>
              <a:rPr lang="ru-RU" sz="1600" dirty="0" err="1"/>
              <a:t>природничих</a:t>
            </a:r>
            <a:r>
              <a:rPr lang="ru-RU" sz="1600" dirty="0"/>
              <a:t> наук і </a:t>
            </a:r>
            <a:r>
              <a:rPr lang="ru-RU" sz="1600" dirty="0" err="1"/>
              <a:t>техніки</a:t>
            </a:r>
            <a:r>
              <a:rPr lang="ru-RU" sz="1600" dirty="0"/>
              <a:t> в </a:t>
            </a:r>
            <a:r>
              <a:rPr lang="ru-RU" sz="1600" dirty="0" err="1"/>
              <a:t>розвитку</a:t>
            </a:r>
            <a:r>
              <a:rPr lang="ru-RU" sz="1600" dirty="0"/>
              <a:t> </a:t>
            </a:r>
            <a:r>
              <a:rPr lang="ru-RU" sz="1600" dirty="0" err="1" smtClean="0"/>
              <a:t>культури</a:t>
            </a:r>
            <a:endParaRPr lang="ru-RU" sz="1600" dirty="0"/>
          </a:p>
          <a:p>
            <a:pPr>
              <a:spcBef>
                <a:spcPts val="225"/>
              </a:spcBef>
            </a:pPr>
            <a:r>
              <a:rPr lang="ru-RU" sz="1600" dirty="0" err="1"/>
              <a:t>обстоювання</a:t>
            </a:r>
            <a:r>
              <a:rPr lang="ru-RU" sz="1600" dirty="0"/>
              <a:t> </a:t>
            </a:r>
            <a:r>
              <a:rPr lang="ru-RU" sz="1600" dirty="0" err="1"/>
              <a:t>важливості</a:t>
            </a:r>
            <a:r>
              <a:rPr lang="ru-RU" sz="1600" dirty="0"/>
              <a:t> </a:t>
            </a:r>
            <a:r>
              <a:rPr lang="ru-RU" sz="1600" dirty="0" err="1"/>
              <a:t>ощадливого</a:t>
            </a:r>
            <a:r>
              <a:rPr lang="ru-RU" sz="1600" dirty="0"/>
              <a:t> та </a:t>
            </a:r>
            <a:r>
              <a:rPr lang="ru-RU" sz="1600" dirty="0" err="1"/>
              <a:t>раціонального</a:t>
            </a:r>
            <a:r>
              <a:rPr lang="ru-RU" sz="1600" dirty="0"/>
              <a:t> </a:t>
            </a:r>
            <a:r>
              <a:rPr lang="ru-RU" sz="1600" dirty="0" err="1"/>
              <a:t>використання</a:t>
            </a:r>
            <a:r>
              <a:rPr lang="ru-RU" sz="1600" dirty="0"/>
              <a:t> </a:t>
            </a:r>
            <a:r>
              <a:rPr lang="ru-RU" sz="1600" dirty="0" err="1"/>
              <a:t>природних</a:t>
            </a:r>
            <a:r>
              <a:rPr lang="ru-RU" sz="1600" dirty="0"/>
              <a:t> </a:t>
            </a:r>
            <a:r>
              <a:rPr lang="ru-RU" sz="1600" dirty="0" err="1"/>
              <a:t>ресурсів</a:t>
            </a:r>
            <a:r>
              <a:rPr lang="ru-RU" sz="1600" dirty="0"/>
              <a:t>, </a:t>
            </a:r>
            <a:r>
              <a:rPr lang="ru-RU" sz="1600" dirty="0" err="1"/>
              <a:t>раціонального</a:t>
            </a:r>
            <a:r>
              <a:rPr lang="ru-RU" sz="1600" dirty="0"/>
              <a:t> </a:t>
            </a:r>
            <a:r>
              <a:rPr lang="ru-RU" sz="1600" dirty="0" err="1"/>
              <a:t>господарювання</a:t>
            </a:r>
            <a:endParaRPr lang="ru-RU" sz="1600" dirty="0"/>
          </a:p>
        </p:txBody>
      </p:sp>
      <p:cxnSp>
        <p:nvCxnSpPr>
          <p:cNvPr id="3" name="Прямая со стрелкой 2"/>
          <p:cNvCxnSpPr/>
          <p:nvPr/>
        </p:nvCxnSpPr>
        <p:spPr>
          <a:xfrm>
            <a:off x="1907704" y="1052736"/>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1619672" y="1700808"/>
            <a:ext cx="8640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619672" y="2204864"/>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907704" y="2636912"/>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619672" y="3356992"/>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619672" y="3789040"/>
            <a:ext cx="8640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907704" y="4005064"/>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979712" y="4293096"/>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547664" y="4797152"/>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475656" y="5445224"/>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015716" y="6021288"/>
            <a:ext cx="4680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75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78725" y="1207770"/>
            <a:ext cx="8250072" cy="437639"/>
          </a:xfrm>
        </p:spPr>
        <p:txBody>
          <a:bodyPr rtlCol="0">
            <a:noAutofit/>
          </a:bodyPr>
          <a:lstStyle/>
          <a:p>
            <a:pPr algn="ctr"/>
            <a:r>
              <a:rPr lang="ru-RU" dirty="0" err="1"/>
              <a:t>Базовий</a:t>
            </a:r>
            <a:r>
              <a:rPr lang="ru-RU" dirty="0"/>
              <a:t> </a:t>
            </a:r>
            <a:r>
              <a:rPr lang="ru-RU" dirty="0" err="1"/>
              <a:t>навчальний</a:t>
            </a:r>
            <a:r>
              <a:rPr lang="ru-RU" dirty="0"/>
              <a:t> план </a:t>
            </a:r>
            <a:r>
              <a:rPr lang="ru-RU" dirty="0" err="1"/>
              <a:t>базової</a:t>
            </a:r>
            <a:r>
              <a:rPr lang="ru-RU" dirty="0"/>
              <a:t> </a:t>
            </a:r>
            <a:r>
              <a:rPr lang="ru-RU" dirty="0" err="1"/>
              <a:t>середньої</a:t>
            </a:r>
            <a:r>
              <a:rPr lang="ru-RU" dirty="0"/>
              <a:t> </a:t>
            </a:r>
            <a:r>
              <a:rPr lang="ru-RU" dirty="0" err="1"/>
              <a:t>освіти</a:t>
            </a:r>
            <a:r>
              <a:rPr lang="ru-RU" dirty="0"/>
              <a:t>.</a:t>
            </a:r>
            <a:br>
              <a:rPr lang="ru-RU" dirty="0"/>
            </a:br>
            <a:r>
              <a:rPr lang="ru-RU" dirty="0" err="1"/>
              <a:t>Природнича</a:t>
            </a:r>
            <a:r>
              <a:rPr lang="ru-RU" dirty="0"/>
              <a:t> </a:t>
            </a:r>
            <a:r>
              <a:rPr lang="ru-RU" dirty="0" err="1"/>
              <a:t>галузь</a:t>
            </a:r>
            <a:endParaRPr lang="ru-RU" dirty="0"/>
          </a:p>
        </p:txBody>
      </p:sp>
      <p:sp>
        <p:nvSpPr>
          <p:cNvPr id="14" name="Объект 2"/>
          <p:cNvSpPr>
            <a:spLocks noGrp="1"/>
          </p:cNvSpPr>
          <p:nvPr>
            <p:ph idx="1"/>
          </p:nvPr>
        </p:nvSpPr>
        <p:spPr>
          <a:xfrm>
            <a:off x="194481" y="1798946"/>
            <a:ext cx="8536675" cy="3961263"/>
          </a:xfrm>
        </p:spPr>
        <p:txBody>
          <a:bodyPr rtlCol="0">
            <a:normAutofit/>
          </a:bodyPr>
          <a:lstStyle/>
          <a:p>
            <a:endParaRPr lang="ru-RU" sz="1800" dirty="0"/>
          </a:p>
        </p:txBody>
      </p:sp>
      <p:graphicFrame>
        <p:nvGraphicFramePr>
          <p:cNvPr id="2" name="Таблица 1"/>
          <p:cNvGraphicFramePr>
            <a:graphicFrameLocks noGrp="1"/>
          </p:cNvGraphicFramePr>
          <p:nvPr>
            <p:extLst/>
          </p:nvPr>
        </p:nvGraphicFramePr>
        <p:xfrm>
          <a:off x="163774" y="1798946"/>
          <a:ext cx="8577618" cy="1093622"/>
        </p:xfrm>
        <a:graphic>
          <a:graphicData uri="http://schemas.openxmlformats.org/drawingml/2006/table">
            <a:tbl>
              <a:tblPr firstRow="1" firstCol="1" bandRow="1">
                <a:tableStyleId>{793D81CF-94F2-401A-BA57-92F5A7B2D0C5}</a:tableStyleId>
              </a:tblPr>
              <a:tblGrid>
                <a:gridCol w="1459321">
                  <a:extLst>
                    <a:ext uri="{9D8B030D-6E8A-4147-A177-3AD203B41FA5}">
                      <a16:colId xmlns="" xmlns:a16="http://schemas.microsoft.com/office/drawing/2014/main" val="20000"/>
                    </a:ext>
                  </a:extLst>
                </a:gridCol>
                <a:gridCol w="1337946">
                  <a:extLst>
                    <a:ext uri="{9D8B030D-6E8A-4147-A177-3AD203B41FA5}">
                      <a16:colId xmlns="" xmlns:a16="http://schemas.microsoft.com/office/drawing/2014/main" val="20001"/>
                    </a:ext>
                  </a:extLst>
                </a:gridCol>
                <a:gridCol w="1342268">
                  <a:extLst>
                    <a:ext uri="{9D8B030D-6E8A-4147-A177-3AD203B41FA5}">
                      <a16:colId xmlns="" xmlns:a16="http://schemas.microsoft.com/office/drawing/2014/main" val="20002"/>
                    </a:ext>
                  </a:extLst>
                </a:gridCol>
                <a:gridCol w="1428751">
                  <a:extLst>
                    <a:ext uri="{9D8B030D-6E8A-4147-A177-3AD203B41FA5}">
                      <a16:colId xmlns="" xmlns:a16="http://schemas.microsoft.com/office/drawing/2014/main" val="20003"/>
                    </a:ext>
                  </a:extLst>
                </a:gridCol>
                <a:gridCol w="1504666">
                  <a:extLst>
                    <a:ext uri="{9D8B030D-6E8A-4147-A177-3AD203B41FA5}">
                      <a16:colId xmlns="" xmlns:a16="http://schemas.microsoft.com/office/drawing/2014/main" val="20004"/>
                    </a:ext>
                  </a:extLst>
                </a:gridCol>
                <a:gridCol w="1504666">
                  <a:extLst>
                    <a:ext uri="{9D8B030D-6E8A-4147-A177-3AD203B41FA5}">
                      <a16:colId xmlns="" xmlns:a16="http://schemas.microsoft.com/office/drawing/2014/main" val="20005"/>
                    </a:ext>
                  </a:extLst>
                </a:gridCol>
              </a:tblGrid>
              <a:tr h="337278">
                <a:tc gridSpan="6">
                  <a:txBody>
                    <a:bodyPr/>
                    <a:lstStyle/>
                    <a:p>
                      <a:pPr algn="ctr">
                        <a:lnSpc>
                          <a:spcPct val="107000"/>
                        </a:lnSpc>
                        <a:spcAft>
                          <a:spcPts val="0"/>
                        </a:spcAft>
                      </a:pPr>
                      <a:r>
                        <a:rPr lang="uk-UA" sz="1500" dirty="0">
                          <a:effectLst/>
                        </a:rPr>
                        <a:t>Кількість годин на рік</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nchor="ctr"/>
                </a:tc>
                <a:tc hMerge="1">
                  <a:txBody>
                    <a:bodyPr/>
                    <a:lstStyle/>
                    <a:p>
                      <a:endParaRPr lang=""/>
                    </a:p>
                  </a:txBody>
                  <a:tcPr/>
                </a:tc>
                <a:tc hMerge="1">
                  <a:txBody>
                    <a:bodyPr/>
                    <a:lstStyle/>
                    <a:p>
                      <a:endParaRPr lang=""/>
                    </a:p>
                  </a:txBody>
                  <a:tcPr/>
                </a:tc>
                <a:tc hMerge="1">
                  <a:txBody>
                    <a:bodyPr/>
                    <a:lstStyle/>
                    <a:p>
                      <a:endParaRPr lang=""/>
                    </a:p>
                  </a:txBody>
                  <a:tcPr/>
                </a:tc>
                <a:tc hMerge="1">
                  <a:txBody>
                    <a:bodyPr/>
                    <a:lstStyle/>
                    <a:p>
                      <a:endParaRPr lang=""/>
                    </a:p>
                  </a:txBody>
                  <a:tcPr/>
                </a:tc>
                <a:tc hMerge="1">
                  <a:txBody>
                    <a:bodyPr/>
                    <a:lstStyle/>
                    <a:p>
                      <a:endParaRPr lang=""/>
                    </a:p>
                  </a:txBody>
                  <a:tcPr/>
                </a:tc>
                <a:extLst>
                  <a:ext uri="{0D108BD9-81ED-4DB2-BD59-A6C34878D82A}">
                    <a16:rowId xmlns="" xmlns:a16="http://schemas.microsoft.com/office/drawing/2014/main" val="10000"/>
                  </a:ext>
                </a:extLst>
              </a:tr>
              <a:tr h="232505">
                <a:tc gridSpan="3">
                  <a:txBody>
                    <a:bodyPr/>
                    <a:lstStyle/>
                    <a:p>
                      <a:pPr algn="ctr">
                        <a:lnSpc>
                          <a:spcPct val="107000"/>
                        </a:lnSpc>
                        <a:spcAft>
                          <a:spcPts val="0"/>
                        </a:spcAft>
                      </a:pPr>
                      <a:r>
                        <a:rPr lang="uk-UA" sz="1500" b="1">
                          <a:effectLst/>
                        </a:rPr>
                        <a:t>5—6 класи</a:t>
                      </a:r>
                      <a:endParaRPr lang="uk-UA" sz="1500" b="1">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nchor="ctr"/>
                </a:tc>
                <a:tc hMerge="1">
                  <a:txBody>
                    <a:bodyPr/>
                    <a:lstStyle/>
                    <a:p>
                      <a:endParaRPr lang=""/>
                    </a:p>
                  </a:txBody>
                  <a:tcPr/>
                </a:tc>
                <a:tc hMerge="1">
                  <a:txBody>
                    <a:bodyPr/>
                    <a:lstStyle/>
                    <a:p>
                      <a:endParaRPr lang=""/>
                    </a:p>
                  </a:txBody>
                  <a:tcPr/>
                </a:tc>
                <a:tc gridSpan="3">
                  <a:txBody>
                    <a:bodyPr/>
                    <a:lstStyle/>
                    <a:p>
                      <a:pPr algn="ctr">
                        <a:lnSpc>
                          <a:spcPct val="107000"/>
                        </a:lnSpc>
                        <a:spcAft>
                          <a:spcPts val="0"/>
                        </a:spcAft>
                      </a:pPr>
                      <a:r>
                        <a:rPr lang="uk-UA" sz="1500" b="1" dirty="0">
                          <a:effectLst/>
                        </a:rPr>
                        <a:t>7—9 класи</a:t>
                      </a:r>
                      <a:endParaRPr lang="uk-UA" sz="1500" b="1"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nchor="ctr"/>
                </a:tc>
                <a:tc hMerge="1">
                  <a:txBody>
                    <a:bodyPr/>
                    <a:lstStyle/>
                    <a:p>
                      <a:endParaRPr lang=""/>
                    </a:p>
                  </a:txBody>
                  <a:tcPr/>
                </a:tc>
                <a:tc hMerge="1">
                  <a:txBody>
                    <a:bodyPr/>
                    <a:lstStyle/>
                    <a:p>
                      <a:endParaRPr lang=""/>
                    </a:p>
                  </a:txBody>
                  <a:tcPr/>
                </a:tc>
                <a:extLst>
                  <a:ext uri="{0D108BD9-81ED-4DB2-BD59-A6C34878D82A}">
                    <a16:rowId xmlns="" xmlns:a16="http://schemas.microsoft.com/office/drawing/2014/main" val="10001"/>
                  </a:ext>
                </a:extLst>
              </a:tr>
              <a:tr h="267140">
                <a:tc>
                  <a:txBody>
                    <a:bodyPr/>
                    <a:lstStyle/>
                    <a:p>
                      <a:pPr indent="-4445" algn="ctr">
                        <a:spcBef>
                          <a:spcPts val="600"/>
                        </a:spcBef>
                        <a:spcAft>
                          <a:spcPts val="0"/>
                        </a:spcAft>
                      </a:pPr>
                      <a:r>
                        <a:rPr lang="uk-UA" sz="1500" b="0" dirty="0">
                          <a:effectLst/>
                        </a:rPr>
                        <a:t>рекомендована</a:t>
                      </a:r>
                      <a:endParaRPr lang="uk-UA" sz="1500" b="0" dirty="0">
                        <a:effectLst/>
                        <a:latin typeface="Antiqua"/>
                        <a:ea typeface="Times New Roman" panose="02020603050405020304" pitchFamily="18" charset="0"/>
                        <a:cs typeface="Times New Roman" panose="02020603050405020304" pitchFamily="18" charset="0"/>
                      </a:endParaRPr>
                    </a:p>
                  </a:txBody>
                  <a:tcPr marL="51435" marR="51435" marT="0" marB="0" anchor="ctr"/>
                </a:tc>
                <a:tc>
                  <a:txBody>
                    <a:bodyPr/>
                    <a:lstStyle/>
                    <a:p>
                      <a:pPr indent="-4445" algn="ctr">
                        <a:spcBef>
                          <a:spcPts val="600"/>
                        </a:spcBef>
                        <a:spcAft>
                          <a:spcPts val="0"/>
                        </a:spcAft>
                      </a:pPr>
                      <a:r>
                        <a:rPr lang="uk-UA" sz="1500">
                          <a:effectLst/>
                        </a:rPr>
                        <a:t>мінімальна</a:t>
                      </a:r>
                      <a:endParaRPr lang="uk-UA" sz="1500">
                        <a:effectLst/>
                        <a:latin typeface="Antiqua"/>
                        <a:ea typeface="Times New Roman" panose="02020603050405020304" pitchFamily="18" charset="0"/>
                        <a:cs typeface="Times New Roman" panose="02020603050405020304" pitchFamily="18" charset="0"/>
                      </a:endParaRPr>
                    </a:p>
                  </a:txBody>
                  <a:tcPr marL="51435" marR="51435" marT="0" marB="0" anchor="ctr"/>
                </a:tc>
                <a:tc>
                  <a:txBody>
                    <a:bodyPr/>
                    <a:lstStyle/>
                    <a:p>
                      <a:pPr indent="-4445" algn="ctr">
                        <a:spcBef>
                          <a:spcPts val="600"/>
                        </a:spcBef>
                        <a:spcAft>
                          <a:spcPts val="0"/>
                        </a:spcAft>
                      </a:pPr>
                      <a:r>
                        <a:rPr lang="uk-UA" sz="1500" dirty="0">
                          <a:effectLst/>
                        </a:rPr>
                        <a:t>максимальна</a:t>
                      </a:r>
                      <a:endParaRPr lang="uk-UA" sz="1500" dirty="0">
                        <a:effectLst/>
                        <a:latin typeface="Antiqua"/>
                        <a:ea typeface="Times New Roman" panose="02020603050405020304" pitchFamily="18" charset="0"/>
                        <a:cs typeface="Times New Roman" panose="02020603050405020304" pitchFamily="18" charset="0"/>
                      </a:endParaRPr>
                    </a:p>
                  </a:txBody>
                  <a:tcPr marL="51435" marR="51435" marT="0" marB="0" anchor="ctr"/>
                </a:tc>
                <a:tc>
                  <a:txBody>
                    <a:bodyPr/>
                    <a:lstStyle/>
                    <a:p>
                      <a:pPr indent="-4445" algn="ctr">
                        <a:spcBef>
                          <a:spcPts val="600"/>
                        </a:spcBef>
                        <a:spcAft>
                          <a:spcPts val="0"/>
                        </a:spcAft>
                      </a:pPr>
                      <a:r>
                        <a:rPr lang="uk-UA" sz="1500" dirty="0">
                          <a:effectLst/>
                        </a:rPr>
                        <a:t>рекомендована</a:t>
                      </a:r>
                      <a:endParaRPr lang="uk-UA" sz="1500" dirty="0">
                        <a:effectLst/>
                        <a:latin typeface="Antiqua"/>
                        <a:ea typeface="Times New Roman" panose="02020603050405020304" pitchFamily="18" charset="0"/>
                        <a:cs typeface="Times New Roman" panose="02020603050405020304" pitchFamily="18" charset="0"/>
                      </a:endParaRPr>
                    </a:p>
                  </a:txBody>
                  <a:tcPr marL="51435" marR="51435" marT="0" marB="0" anchor="ctr"/>
                </a:tc>
                <a:tc>
                  <a:txBody>
                    <a:bodyPr/>
                    <a:lstStyle/>
                    <a:p>
                      <a:pPr indent="-4445" algn="ctr">
                        <a:spcBef>
                          <a:spcPts val="600"/>
                        </a:spcBef>
                        <a:spcAft>
                          <a:spcPts val="0"/>
                        </a:spcAft>
                      </a:pPr>
                      <a:r>
                        <a:rPr lang="uk-UA" sz="1500" dirty="0">
                          <a:effectLst/>
                        </a:rPr>
                        <a:t>мінімальна</a:t>
                      </a:r>
                      <a:endParaRPr lang="uk-UA" sz="1500" dirty="0">
                        <a:effectLst/>
                        <a:latin typeface="Antiqua"/>
                        <a:ea typeface="Times New Roman" panose="02020603050405020304" pitchFamily="18" charset="0"/>
                        <a:cs typeface="Times New Roman" panose="02020603050405020304" pitchFamily="18" charset="0"/>
                      </a:endParaRPr>
                    </a:p>
                  </a:txBody>
                  <a:tcPr marL="51435" marR="51435" marT="0" marB="0" anchor="ctr"/>
                </a:tc>
                <a:tc>
                  <a:txBody>
                    <a:bodyPr/>
                    <a:lstStyle/>
                    <a:p>
                      <a:pPr indent="-4445" algn="ctr">
                        <a:spcBef>
                          <a:spcPts val="600"/>
                        </a:spcBef>
                        <a:spcAft>
                          <a:spcPts val="0"/>
                        </a:spcAft>
                      </a:pPr>
                      <a:r>
                        <a:rPr lang="uk-UA" sz="1500" dirty="0">
                          <a:effectLst/>
                        </a:rPr>
                        <a:t>максимальна</a:t>
                      </a:r>
                      <a:endParaRPr lang="uk-UA" sz="1500" dirty="0">
                        <a:effectLst/>
                        <a:latin typeface="Antiqua"/>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232505">
                <a:tc>
                  <a:txBody>
                    <a:bodyPr/>
                    <a:lstStyle/>
                    <a:p>
                      <a:pPr indent="-3810" algn="ctr">
                        <a:lnSpc>
                          <a:spcPct val="107000"/>
                        </a:lnSpc>
                        <a:spcAft>
                          <a:spcPts val="0"/>
                        </a:spcAft>
                      </a:pPr>
                      <a:r>
                        <a:rPr lang="uk-UA" sz="1500" b="0" dirty="0">
                          <a:effectLst/>
                        </a:rPr>
                        <a:t>210</a:t>
                      </a:r>
                      <a:endParaRPr lang="uk-UA" sz="1500" b="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tc>
                  <a:txBody>
                    <a:bodyPr/>
                    <a:lstStyle/>
                    <a:p>
                      <a:pPr indent="-3810" algn="ctr">
                        <a:lnSpc>
                          <a:spcPct val="107000"/>
                        </a:lnSpc>
                        <a:spcAft>
                          <a:spcPts val="0"/>
                        </a:spcAft>
                      </a:pPr>
                      <a:r>
                        <a:rPr lang="uk-UA" sz="1500" dirty="0">
                          <a:effectLst/>
                        </a:rPr>
                        <a:t>122,5</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tc>
                  <a:txBody>
                    <a:bodyPr/>
                    <a:lstStyle/>
                    <a:p>
                      <a:pPr indent="-3810" algn="ctr">
                        <a:lnSpc>
                          <a:spcPct val="107000"/>
                        </a:lnSpc>
                        <a:spcAft>
                          <a:spcPts val="0"/>
                        </a:spcAft>
                      </a:pPr>
                      <a:r>
                        <a:rPr lang="uk-UA" sz="1500" dirty="0">
                          <a:effectLst/>
                        </a:rPr>
                        <a:t>280</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tc>
                  <a:txBody>
                    <a:bodyPr/>
                    <a:lstStyle/>
                    <a:p>
                      <a:pPr indent="-3810" algn="ctr">
                        <a:lnSpc>
                          <a:spcPct val="107000"/>
                        </a:lnSpc>
                        <a:spcAft>
                          <a:spcPts val="0"/>
                        </a:spcAft>
                      </a:pPr>
                      <a:r>
                        <a:rPr lang="uk-UA" sz="1500" dirty="0">
                          <a:effectLst/>
                        </a:rPr>
                        <a:t>910</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tc>
                  <a:txBody>
                    <a:bodyPr/>
                    <a:lstStyle/>
                    <a:p>
                      <a:pPr indent="-3810" algn="ctr">
                        <a:lnSpc>
                          <a:spcPct val="107000"/>
                        </a:lnSpc>
                        <a:spcAft>
                          <a:spcPts val="0"/>
                        </a:spcAft>
                      </a:pPr>
                      <a:r>
                        <a:rPr lang="uk-UA" sz="1500" dirty="0">
                          <a:effectLst/>
                        </a:rPr>
                        <a:t>805</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tc>
                  <a:txBody>
                    <a:bodyPr/>
                    <a:lstStyle/>
                    <a:p>
                      <a:pPr indent="-3810" algn="ctr">
                        <a:lnSpc>
                          <a:spcPct val="107000"/>
                        </a:lnSpc>
                        <a:spcAft>
                          <a:spcPts val="0"/>
                        </a:spcAft>
                      </a:pPr>
                      <a:r>
                        <a:rPr lang="uk-UA" sz="1500" dirty="0">
                          <a:effectLst/>
                        </a:rPr>
                        <a:t>1050</a:t>
                      </a:r>
                      <a:endParaRPr lang="uk-UA" sz="1500" dirty="0">
                        <a:effectLst/>
                        <a:latin typeface="Times New Roman" panose="02020603050405020304" pitchFamily="18" charset="0"/>
                        <a:ea typeface="MS UI Gothic" panose="020B0600070205080204" pitchFamily="34" charset="-128"/>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bl>
          </a:graphicData>
        </a:graphic>
      </p:graphicFrame>
      <p:pic>
        <p:nvPicPr>
          <p:cNvPr id="3" name="Рисунок 2"/>
          <p:cNvPicPr>
            <a:picLocks noChangeAspect="1"/>
          </p:cNvPicPr>
          <p:nvPr/>
        </p:nvPicPr>
        <p:blipFill rotWithShape="1">
          <a:blip r:embed="rId3"/>
          <a:srcRect t="31468"/>
          <a:stretch/>
        </p:blipFill>
        <p:spPr>
          <a:xfrm>
            <a:off x="942526" y="2969335"/>
            <a:ext cx="7040582" cy="2714105"/>
          </a:xfrm>
          <a:prstGeom prst="rect">
            <a:avLst/>
          </a:prstGeom>
        </p:spPr>
      </p:pic>
    </p:spTree>
    <p:extLst>
      <p:ext uri="{BB962C8B-B14F-4D97-AF65-F5344CB8AC3E}">
        <p14:creationId xmlns:p14="http://schemas.microsoft.com/office/powerpoint/2010/main" val="24469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78725" y="1033761"/>
            <a:ext cx="7932762" cy="601412"/>
          </a:xfrm>
        </p:spPr>
        <p:txBody>
          <a:bodyPr rtlCol="0">
            <a:noAutofit/>
          </a:bodyPr>
          <a:lstStyle/>
          <a:p>
            <a:r>
              <a:rPr lang="uk-UA" dirty="0"/>
              <a:t>Типова освітня програма</a:t>
            </a:r>
          </a:p>
        </p:txBody>
      </p:sp>
      <p:sp>
        <p:nvSpPr>
          <p:cNvPr id="14" name="Объект 2"/>
          <p:cNvSpPr>
            <a:spLocks noGrp="1"/>
          </p:cNvSpPr>
          <p:nvPr>
            <p:ph idx="1"/>
          </p:nvPr>
        </p:nvSpPr>
        <p:spPr>
          <a:xfrm>
            <a:off x="194481" y="1880832"/>
            <a:ext cx="8536675" cy="3879377"/>
          </a:xfrm>
        </p:spPr>
        <p:txBody>
          <a:bodyPr rtlCol="0">
            <a:normAutofit/>
          </a:bodyPr>
          <a:lstStyle/>
          <a:p>
            <a:r>
              <a:rPr lang="uk-UA" sz="1800" dirty="0"/>
              <a:t>окреслює обов’язкові та рекомендовані підходи до розроблення закладами загальної середньої освіти та використання ними в освітній діяльності освітніх програм на кожному циклі (адаптаційний цикл та цикл базового предметного навчання) базової середньої освіти;</a:t>
            </a:r>
          </a:p>
          <a:p>
            <a:r>
              <a:rPr lang="uk-UA" sz="1800" dirty="0"/>
              <a:t>визначає </a:t>
            </a:r>
            <a:r>
              <a:rPr lang="ru-RU" sz="1800" dirty="0" err="1"/>
              <a:t>загальний</a:t>
            </a:r>
            <a:r>
              <a:rPr lang="ru-RU" sz="1800" dirty="0"/>
              <a:t> </a:t>
            </a:r>
            <a:r>
              <a:rPr lang="ru-RU" sz="1800" dirty="0" err="1"/>
              <a:t>обсяг</a:t>
            </a:r>
            <a:r>
              <a:rPr lang="ru-RU" sz="1800" dirty="0"/>
              <a:t> </a:t>
            </a:r>
            <a:r>
              <a:rPr lang="ru-RU" sz="1800" dirty="0" err="1"/>
              <a:t>навчального</a:t>
            </a:r>
            <a:r>
              <a:rPr lang="ru-RU" sz="1800" dirty="0"/>
              <a:t> </a:t>
            </a:r>
            <a:r>
              <a:rPr lang="ru-RU" sz="1800" dirty="0" err="1"/>
              <a:t>навантаження</a:t>
            </a:r>
            <a:r>
              <a:rPr lang="ru-RU" sz="1800" dirty="0"/>
              <a:t> на </a:t>
            </a:r>
            <a:r>
              <a:rPr lang="ru-RU" sz="1800" dirty="0" err="1"/>
              <a:t>адаптаційному</a:t>
            </a:r>
            <a:r>
              <a:rPr lang="ru-RU" sz="1800" dirty="0"/>
              <a:t> </a:t>
            </a:r>
            <a:r>
              <a:rPr lang="ru-RU" sz="1800" dirty="0" err="1"/>
              <a:t>циклі</a:t>
            </a:r>
            <a:r>
              <a:rPr lang="ru-RU" sz="1800" dirty="0"/>
              <a:t> та </a:t>
            </a:r>
            <a:r>
              <a:rPr lang="ru-RU" sz="1800" dirty="0" err="1"/>
              <a:t>циклі</a:t>
            </a:r>
            <a:r>
              <a:rPr lang="ru-RU" sz="1800" dirty="0"/>
              <a:t> базового предметного </a:t>
            </a:r>
            <a:r>
              <a:rPr lang="ru-RU" sz="1800" dirty="0" err="1"/>
              <a:t>навчання</a:t>
            </a:r>
            <a:r>
              <a:rPr lang="ru-RU" sz="1800" dirty="0"/>
              <a:t> (в годинах), </a:t>
            </a:r>
            <a:r>
              <a:rPr lang="ru-RU" sz="1800" dirty="0" err="1"/>
              <a:t>його</a:t>
            </a:r>
            <a:r>
              <a:rPr lang="ru-RU" sz="1800" dirty="0"/>
              <a:t> </a:t>
            </a:r>
            <a:r>
              <a:rPr lang="ru-RU" sz="1800" dirty="0" err="1"/>
              <a:t>розподіл</a:t>
            </a:r>
            <a:r>
              <a:rPr lang="ru-RU" sz="1800" dirty="0"/>
              <a:t> </a:t>
            </a:r>
            <a:r>
              <a:rPr lang="ru-RU" sz="1800" dirty="0" err="1"/>
              <a:t>між</a:t>
            </a:r>
            <a:r>
              <a:rPr lang="ru-RU" sz="1800" dirty="0"/>
              <a:t> </a:t>
            </a:r>
            <a:r>
              <a:rPr lang="ru-RU" sz="1800" dirty="0" err="1"/>
              <a:t>освітніми</a:t>
            </a:r>
            <a:r>
              <a:rPr lang="ru-RU" sz="1800" dirty="0"/>
              <a:t> </a:t>
            </a:r>
            <a:r>
              <a:rPr lang="ru-RU" sz="1800" dirty="0" err="1"/>
              <a:t>галузями</a:t>
            </a:r>
            <a:r>
              <a:rPr lang="ru-RU" sz="1800" dirty="0"/>
              <a:t> за роками </a:t>
            </a:r>
            <a:r>
              <a:rPr lang="ru-RU" sz="1800" dirty="0" err="1"/>
              <a:t>навчання</a:t>
            </a:r>
            <a:r>
              <a:rPr lang="ru-RU" sz="1800" dirty="0"/>
              <a:t>;</a:t>
            </a:r>
          </a:p>
          <a:p>
            <a:r>
              <a:rPr lang="ru-RU" sz="1800" dirty="0" err="1"/>
              <a:t>включає</a:t>
            </a:r>
            <a:r>
              <a:rPr lang="ru-RU" sz="1800" dirty="0"/>
              <a:t>: </a:t>
            </a:r>
            <a:r>
              <a:rPr lang="ru-RU" sz="1800" dirty="0" err="1"/>
              <a:t>варіанти</a:t>
            </a:r>
            <a:r>
              <a:rPr lang="ru-RU" sz="1800" dirty="0"/>
              <a:t> </a:t>
            </a:r>
            <a:r>
              <a:rPr lang="ru-RU" sz="1800" dirty="0" err="1"/>
              <a:t>типових</a:t>
            </a:r>
            <a:r>
              <a:rPr lang="ru-RU" sz="1800" dirty="0"/>
              <a:t> </a:t>
            </a:r>
            <a:r>
              <a:rPr lang="ru-RU" sz="1800" dirty="0" err="1"/>
              <a:t>навчальних</a:t>
            </a:r>
            <a:r>
              <a:rPr lang="ru-RU" sz="1800" dirty="0"/>
              <a:t> </a:t>
            </a:r>
            <a:r>
              <a:rPr lang="ru-RU" sz="1800" dirty="0" err="1"/>
              <a:t>планів</a:t>
            </a:r>
            <a:r>
              <a:rPr lang="ru-RU" sz="1800" dirty="0"/>
              <a:t>; </a:t>
            </a:r>
            <a:r>
              <a:rPr lang="ru-RU" sz="1800" dirty="0" err="1"/>
              <a:t>перелік</a:t>
            </a:r>
            <a:r>
              <a:rPr lang="ru-RU" sz="1800" dirty="0"/>
              <a:t> </a:t>
            </a:r>
            <a:r>
              <a:rPr lang="ru-RU" sz="1800" dirty="0" err="1"/>
              <a:t>модельних</a:t>
            </a:r>
            <a:r>
              <a:rPr lang="ru-RU" sz="1800" dirty="0"/>
              <a:t> </a:t>
            </a:r>
            <a:r>
              <a:rPr lang="ru-RU" sz="1800" dirty="0" err="1"/>
              <a:t>навчальних</a:t>
            </a:r>
            <a:r>
              <a:rPr lang="ru-RU" sz="1800" dirty="0"/>
              <a:t> </a:t>
            </a:r>
            <a:r>
              <a:rPr lang="ru-RU" sz="1800" dirty="0" err="1"/>
              <a:t>програм</a:t>
            </a:r>
            <a:r>
              <a:rPr lang="ru-RU" sz="1800" dirty="0"/>
              <a:t>; </a:t>
            </a:r>
            <a:r>
              <a:rPr lang="ru-RU" sz="1800" dirty="0" err="1"/>
              <a:t>рекомендовані</a:t>
            </a:r>
            <a:r>
              <a:rPr lang="ru-RU" sz="1800" dirty="0"/>
              <a:t> </a:t>
            </a:r>
            <a:r>
              <a:rPr lang="ru-RU" sz="1800" dirty="0" err="1"/>
              <a:t>форми</a:t>
            </a:r>
            <a:r>
              <a:rPr lang="ru-RU" sz="1800" dirty="0"/>
              <a:t> </a:t>
            </a:r>
            <a:r>
              <a:rPr lang="ru-RU" sz="1800" dirty="0" err="1"/>
              <a:t>організації</a:t>
            </a:r>
            <a:r>
              <a:rPr lang="ru-RU" sz="1800" dirty="0"/>
              <a:t> </a:t>
            </a:r>
            <a:r>
              <a:rPr lang="ru-RU" sz="1800" dirty="0" err="1"/>
              <a:t>освітнього</a:t>
            </a:r>
            <a:r>
              <a:rPr lang="ru-RU" sz="1800" dirty="0"/>
              <a:t> </a:t>
            </a:r>
            <a:r>
              <a:rPr lang="ru-RU" sz="1800" dirty="0" err="1"/>
              <a:t>процесу</a:t>
            </a:r>
            <a:r>
              <a:rPr lang="ru-RU" sz="1800" dirty="0"/>
              <a:t>; </a:t>
            </a:r>
            <a:r>
              <a:rPr lang="ru-RU" sz="1800" dirty="0" err="1"/>
              <a:t>опис</a:t>
            </a:r>
            <a:r>
              <a:rPr lang="ru-RU" sz="1800" dirty="0"/>
              <a:t> </a:t>
            </a:r>
            <a:r>
              <a:rPr lang="ru-RU" sz="1800" dirty="0" err="1"/>
              <a:t>інструментарію</a:t>
            </a:r>
            <a:r>
              <a:rPr lang="ru-RU" sz="1800" dirty="0"/>
              <a:t> </a:t>
            </a:r>
            <a:r>
              <a:rPr lang="ru-RU" sz="1800" dirty="0" err="1"/>
              <a:t>оцінювання</a:t>
            </a:r>
            <a:r>
              <a:rPr lang="ru-RU" sz="1800" dirty="0"/>
              <a:t>.</a:t>
            </a:r>
          </a:p>
          <a:p>
            <a:pPr marL="34290" indent="0" algn="ctr">
              <a:buNone/>
            </a:pPr>
            <a:r>
              <a:rPr lang="ru-RU" sz="1800" i="1" dirty="0" err="1"/>
              <a:t>Під</a:t>
            </a:r>
            <a:r>
              <a:rPr lang="ru-RU" sz="1800" i="1" dirty="0"/>
              <a:t> час </a:t>
            </a:r>
            <a:r>
              <a:rPr lang="ru-RU" sz="1800" i="1" dirty="0" err="1"/>
              <a:t>розроблення</a:t>
            </a:r>
            <a:r>
              <a:rPr lang="ru-RU" sz="1800" i="1" dirty="0"/>
              <a:t> </a:t>
            </a:r>
            <a:r>
              <a:rPr lang="ru-RU" sz="1800" i="1" dirty="0" err="1"/>
              <a:t>Типової</a:t>
            </a:r>
            <a:r>
              <a:rPr lang="ru-RU" sz="1800" i="1" dirty="0"/>
              <a:t> </a:t>
            </a:r>
            <a:r>
              <a:rPr lang="ru-RU" sz="1800" i="1" dirty="0" err="1"/>
              <a:t>освітньої</a:t>
            </a:r>
            <a:r>
              <a:rPr lang="ru-RU" sz="1800" i="1" dirty="0"/>
              <a:t> </a:t>
            </a:r>
            <a:r>
              <a:rPr lang="ru-RU" sz="1800" i="1" dirty="0" err="1"/>
              <a:t>програми</a:t>
            </a:r>
            <a:r>
              <a:rPr lang="ru-RU" sz="1800" i="1" dirty="0"/>
              <a:t> </a:t>
            </a:r>
            <a:r>
              <a:rPr lang="ru-RU" sz="1800" i="1" dirty="0" err="1"/>
              <a:t>враховано</a:t>
            </a:r>
            <a:r>
              <a:rPr lang="ru-RU" sz="1800" i="1" dirty="0"/>
              <a:t> </a:t>
            </a:r>
            <a:r>
              <a:rPr lang="ru-RU" sz="1800" i="1" dirty="0" err="1"/>
              <a:t>гарантовані</a:t>
            </a:r>
            <a:r>
              <a:rPr lang="ru-RU" sz="1800" i="1" dirty="0"/>
              <a:t> державою права </a:t>
            </a:r>
            <a:r>
              <a:rPr lang="ru-RU" sz="1800" i="1" dirty="0" err="1"/>
              <a:t>щодо</a:t>
            </a:r>
            <a:r>
              <a:rPr lang="ru-RU" sz="1800" i="1" dirty="0"/>
              <a:t> </a:t>
            </a:r>
            <a:r>
              <a:rPr lang="ru-RU" sz="1800" i="1" dirty="0" err="1"/>
              <a:t>академічної</a:t>
            </a:r>
            <a:r>
              <a:rPr lang="ru-RU" sz="1800" i="1" dirty="0"/>
              <a:t>, </a:t>
            </a:r>
            <a:r>
              <a:rPr lang="ru-RU" sz="1800" i="1" dirty="0" err="1"/>
              <a:t>організаційної</a:t>
            </a:r>
            <a:r>
              <a:rPr lang="ru-RU" sz="1800" i="1" dirty="0"/>
              <a:t>, </a:t>
            </a:r>
            <a:r>
              <a:rPr lang="ru-RU" sz="1800" i="1" dirty="0" err="1"/>
              <a:t>фінансової</a:t>
            </a:r>
            <a:r>
              <a:rPr lang="ru-RU" sz="1800" i="1" dirty="0"/>
              <a:t> і </a:t>
            </a:r>
            <a:r>
              <a:rPr lang="ru-RU" sz="1800" i="1" dirty="0" err="1"/>
              <a:t>кадрової</a:t>
            </a:r>
            <a:r>
              <a:rPr lang="ru-RU" sz="1800" i="1" dirty="0"/>
              <a:t> </a:t>
            </a:r>
            <a:r>
              <a:rPr lang="ru-RU" sz="1800" i="1" dirty="0" err="1"/>
              <a:t>автономії</a:t>
            </a:r>
            <a:r>
              <a:rPr lang="ru-RU" sz="1800" i="1" dirty="0"/>
              <a:t> </a:t>
            </a:r>
            <a:r>
              <a:rPr lang="ru-RU" sz="1800" i="1" dirty="0" err="1"/>
              <a:t>закладів</a:t>
            </a:r>
            <a:r>
              <a:rPr lang="ru-RU" sz="1800" i="1" dirty="0"/>
              <a:t> </a:t>
            </a:r>
            <a:r>
              <a:rPr lang="ru-RU" sz="1800" i="1" dirty="0" err="1"/>
              <a:t>освіти</a:t>
            </a:r>
            <a:r>
              <a:rPr lang="ru-RU" sz="1800" i="1" dirty="0"/>
              <a:t>, а </a:t>
            </a:r>
            <a:r>
              <a:rPr lang="ru-RU" sz="1800" i="1" dirty="0" err="1"/>
              <a:t>також</a:t>
            </a:r>
            <a:r>
              <a:rPr lang="ru-RU" sz="1800" i="1" dirty="0"/>
              <a:t> права </a:t>
            </a:r>
            <a:r>
              <a:rPr lang="ru-RU" sz="1800" i="1" dirty="0" err="1"/>
              <a:t>педагогічних</a:t>
            </a:r>
            <a:r>
              <a:rPr lang="ru-RU" sz="1800" i="1" dirty="0"/>
              <a:t> </a:t>
            </a:r>
            <a:r>
              <a:rPr lang="ru-RU" sz="1800" i="1" dirty="0" err="1"/>
              <a:t>працівників</a:t>
            </a:r>
            <a:r>
              <a:rPr lang="ru-RU" sz="1800" i="1" dirty="0"/>
              <a:t> на </a:t>
            </a:r>
            <a:r>
              <a:rPr lang="ru-RU" sz="1800" i="1" dirty="0" err="1"/>
              <a:t>академічну</a:t>
            </a:r>
            <a:r>
              <a:rPr lang="ru-RU" sz="1800" i="1" dirty="0"/>
              <a:t> свободу.</a:t>
            </a:r>
          </a:p>
          <a:p>
            <a:endParaRPr lang="ru-RU" sz="1800" dirty="0"/>
          </a:p>
          <a:p>
            <a:endParaRPr lang="ru-RU" sz="1800" dirty="0"/>
          </a:p>
        </p:txBody>
      </p:sp>
    </p:spTree>
    <p:extLst>
      <p:ext uri="{BB962C8B-B14F-4D97-AF65-F5344CB8AC3E}">
        <p14:creationId xmlns:p14="http://schemas.microsoft.com/office/powerpoint/2010/main" val="3224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78724" y="1229461"/>
            <a:ext cx="7932762" cy="601412"/>
          </a:xfrm>
        </p:spPr>
        <p:txBody>
          <a:bodyPr rtlCol="0">
            <a:noAutofit/>
          </a:bodyPr>
          <a:lstStyle/>
          <a:p>
            <a:r>
              <a:rPr lang="ru-RU" dirty="0" err="1"/>
              <a:t>Типовий</a:t>
            </a:r>
            <a:r>
              <a:rPr lang="ru-RU" dirty="0"/>
              <a:t> </a:t>
            </a:r>
            <a:r>
              <a:rPr lang="ru-RU" dirty="0" err="1"/>
              <a:t>навчальний</a:t>
            </a:r>
            <a:r>
              <a:rPr lang="ru-RU" dirty="0"/>
              <a:t> план для 5-9 </a:t>
            </a:r>
            <a:r>
              <a:rPr lang="ru-RU" dirty="0" err="1"/>
              <a:t>класів</a:t>
            </a:r>
            <a:r>
              <a:rPr lang="ru-RU" dirty="0"/>
              <a:t> ЗЗСО.</a:t>
            </a:r>
            <a:br>
              <a:rPr lang="ru-RU" dirty="0"/>
            </a:br>
            <a:r>
              <a:rPr lang="ru-RU" dirty="0" err="1"/>
              <a:t>Природнича</a:t>
            </a:r>
            <a:r>
              <a:rPr lang="ru-RU" dirty="0"/>
              <a:t> </a:t>
            </a:r>
            <a:r>
              <a:rPr lang="ru-RU" dirty="0" err="1"/>
              <a:t>галузь</a:t>
            </a:r>
            <a:r>
              <a:rPr lang="ru-RU" dirty="0"/>
              <a:t> </a:t>
            </a:r>
            <a:endParaRPr lang="uk-UA" dirty="0"/>
          </a:p>
        </p:txBody>
      </p:sp>
      <p:sp>
        <p:nvSpPr>
          <p:cNvPr id="14" name="Объект 2"/>
          <p:cNvSpPr>
            <a:spLocks noGrp="1"/>
          </p:cNvSpPr>
          <p:nvPr>
            <p:ph idx="1"/>
          </p:nvPr>
        </p:nvSpPr>
        <p:spPr>
          <a:xfrm>
            <a:off x="194481" y="1880832"/>
            <a:ext cx="8536675" cy="3879377"/>
          </a:xfrm>
        </p:spPr>
        <p:txBody>
          <a:bodyPr rtlCol="0">
            <a:normAutofit/>
          </a:bodyPr>
          <a:lstStyle/>
          <a:p>
            <a:endParaRPr lang="ru-RU" sz="1800" dirty="0"/>
          </a:p>
          <a:p>
            <a:endParaRPr lang="ru-RU" sz="1800" dirty="0"/>
          </a:p>
        </p:txBody>
      </p:sp>
      <p:graphicFrame>
        <p:nvGraphicFramePr>
          <p:cNvPr id="2" name="Таблица 1"/>
          <p:cNvGraphicFramePr>
            <a:graphicFrameLocks noGrp="1"/>
          </p:cNvGraphicFramePr>
          <p:nvPr>
            <p:extLst>
              <p:ext uri="{D42A27DB-BD31-4B8C-83A1-F6EECF244321}">
                <p14:modId xmlns:p14="http://schemas.microsoft.com/office/powerpoint/2010/main" val="3017671625"/>
              </p:ext>
            </p:extLst>
          </p:nvPr>
        </p:nvGraphicFramePr>
        <p:xfrm>
          <a:off x="378724" y="2195133"/>
          <a:ext cx="8495737" cy="2900110"/>
        </p:xfrm>
        <a:graphic>
          <a:graphicData uri="http://schemas.openxmlformats.org/drawingml/2006/table">
            <a:tbl>
              <a:tblPr firstRow="1" firstCol="1" bandRow="1">
                <a:tableStyleId>{793D81CF-94F2-401A-BA57-92F5A7B2D0C5}</a:tableStyleId>
              </a:tblPr>
              <a:tblGrid>
                <a:gridCol w="3613247">
                  <a:extLst>
                    <a:ext uri="{9D8B030D-6E8A-4147-A177-3AD203B41FA5}">
                      <a16:colId xmlns="" xmlns:a16="http://schemas.microsoft.com/office/drawing/2014/main" val="20000"/>
                    </a:ext>
                  </a:extLst>
                </a:gridCol>
                <a:gridCol w="923658">
                  <a:extLst>
                    <a:ext uri="{9D8B030D-6E8A-4147-A177-3AD203B41FA5}">
                      <a16:colId xmlns="" xmlns:a16="http://schemas.microsoft.com/office/drawing/2014/main" val="20001"/>
                    </a:ext>
                  </a:extLst>
                </a:gridCol>
                <a:gridCol w="989708">
                  <a:extLst>
                    <a:ext uri="{9D8B030D-6E8A-4147-A177-3AD203B41FA5}">
                      <a16:colId xmlns="" xmlns:a16="http://schemas.microsoft.com/office/drawing/2014/main" val="20002"/>
                    </a:ext>
                  </a:extLst>
                </a:gridCol>
                <a:gridCol w="989708">
                  <a:extLst>
                    <a:ext uri="{9D8B030D-6E8A-4147-A177-3AD203B41FA5}">
                      <a16:colId xmlns="" xmlns:a16="http://schemas.microsoft.com/office/drawing/2014/main" val="20003"/>
                    </a:ext>
                  </a:extLst>
                </a:gridCol>
                <a:gridCol w="989708">
                  <a:extLst>
                    <a:ext uri="{9D8B030D-6E8A-4147-A177-3AD203B41FA5}">
                      <a16:colId xmlns="" xmlns:a16="http://schemas.microsoft.com/office/drawing/2014/main" val="20004"/>
                    </a:ext>
                  </a:extLst>
                </a:gridCol>
                <a:gridCol w="989708">
                  <a:extLst>
                    <a:ext uri="{9D8B030D-6E8A-4147-A177-3AD203B41FA5}">
                      <a16:colId xmlns="" xmlns:a16="http://schemas.microsoft.com/office/drawing/2014/main" val="20005"/>
                    </a:ext>
                  </a:extLst>
                </a:gridCol>
              </a:tblGrid>
              <a:tr h="232505">
                <a:tc rowSpan="2">
                  <a:txBody>
                    <a:bodyPr/>
                    <a:lstStyle/>
                    <a:p>
                      <a:pPr>
                        <a:lnSpc>
                          <a:spcPct val="107000"/>
                        </a:lnSpc>
                        <a:spcAft>
                          <a:spcPts val="0"/>
                        </a:spcAft>
                      </a:pPr>
                      <a:r>
                        <a:rPr lang="ru-RU" sz="1500" dirty="0" err="1">
                          <a:effectLst/>
                        </a:rPr>
                        <a:t>Орієнтовний</a:t>
                      </a:r>
                      <a:r>
                        <a:rPr lang="ru-RU" sz="1500" dirty="0">
                          <a:effectLst/>
                        </a:rPr>
                        <a:t> </a:t>
                      </a:r>
                      <a:r>
                        <a:rPr lang="ru-RU" sz="1500" dirty="0" err="1">
                          <a:effectLst/>
                        </a:rPr>
                        <a:t>перелік</a:t>
                      </a:r>
                      <a:r>
                        <a:rPr lang="ru-RU" sz="1500" dirty="0">
                          <a:effectLst/>
                        </a:rPr>
                        <a:t> </a:t>
                      </a:r>
                      <a:r>
                        <a:rPr lang="ru-RU" sz="1500" dirty="0" err="1">
                          <a:effectLst/>
                        </a:rPr>
                        <a:t>предметів</a:t>
                      </a:r>
                      <a:r>
                        <a:rPr lang="ru-RU" sz="1500" dirty="0">
                          <a:effectLst/>
                        </a:rPr>
                        <a:t> та </a:t>
                      </a:r>
                      <a:r>
                        <a:rPr lang="ru-RU" sz="1500" dirty="0" err="1">
                          <a:effectLst/>
                        </a:rPr>
                        <a:t>галузевих</a:t>
                      </a:r>
                      <a:r>
                        <a:rPr lang="ru-RU" sz="1500" dirty="0">
                          <a:effectLst/>
                        </a:rPr>
                        <a:t> </a:t>
                      </a:r>
                      <a:r>
                        <a:rPr lang="ru-RU" sz="1500" dirty="0" err="1">
                          <a:effectLst/>
                        </a:rPr>
                        <a:t>інтегрованих</a:t>
                      </a:r>
                      <a:r>
                        <a:rPr lang="ru-RU" sz="1500" dirty="0">
                          <a:effectLst/>
                        </a:rPr>
                        <a:t> </a:t>
                      </a:r>
                      <a:r>
                        <a:rPr lang="ru-RU" sz="1500" dirty="0" err="1">
                          <a:effectLst/>
                        </a:rPr>
                        <a:t>курсів</a:t>
                      </a:r>
                      <a:endParaRPr lang="ru-RU" sz="15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51435" marR="51435" marT="0" marB="0"/>
                </a:tc>
                <a:tc gridSpan="5">
                  <a:txBody>
                    <a:bodyPr/>
                    <a:lstStyle/>
                    <a:p>
                      <a:pPr>
                        <a:lnSpc>
                          <a:spcPct val="107000"/>
                        </a:lnSpc>
                        <a:spcAft>
                          <a:spcPts val="0"/>
                        </a:spcAft>
                      </a:pPr>
                      <a:r>
                        <a:rPr lang="ru-RU" sz="1500">
                          <a:effectLst/>
                        </a:rPr>
                        <a:t>Рекомендована кількість годин на тиждень у класах</a:t>
                      </a:r>
                      <a:endParaRPr lang="ru-RU" sz="15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51435" marR="51435" marT="0" marB="0"/>
                </a:tc>
                <a:tc hMerge="1">
                  <a:txBody>
                    <a:bodyPr/>
                    <a:lstStyle/>
                    <a:p>
                      <a:endParaRPr lang=""/>
                    </a:p>
                  </a:txBody>
                  <a:tcPr/>
                </a:tc>
                <a:tc hMerge="1">
                  <a:txBody>
                    <a:bodyPr/>
                    <a:lstStyle/>
                    <a:p>
                      <a:endParaRPr lang=""/>
                    </a:p>
                  </a:txBody>
                  <a:tcPr/>
                </a:tc>
                <a:tc hMerge="1">
                  <a:txBody>
                    <a:bodyPr/>
                    <a:lstStyle/>
                    <a:p>
                      <a:endParaRPr lang=""/>
                    </a:p>
                  </a:txBody>
                  <a:tcPr/>
                </a:tc>
                <a:tc hMerge="1">
                  <a:txBody>
                    <a:bodyPr/>
                    <a:lstStyle/>
                    <a:p>
                      <a:endParaRPr lang=""/>
                    </a:p>
                  </a:txBody>
                  <a:tcPr/>
                </a:tc>
                <a:extLst>
                  <a:ext uri="{0D108BD9-81ED-4DB2-BD59-A6C34878D82A}">
                    <a16:rowId xmlns="" xmlns:a16="http://schemas.microsoft.com/office/drawing/2014/main" val="10000"/>
                  </a:ext>
                </a:extLst>
              </a:tr>
              <a:tr h="350602">
                <a:tc vMerge="1">
                  <a:txBody>
                    <a:bodyPr/>
                    <a:lstStyle/>
                    <a:p>
                      <a:endParaRPr lang=""/>
                    </a:p>
                  </a:txBody>
                  <a:tcPr/>
                </a:tc>
                <a:tc>
                  <a:txBody>
                    <a:bodyPr/>
                    <a:lstStyle/>
                    <a:p>
                      <a:pPr indent="215900" algn="ctr">
                        <a:spcAft>
                          <a:spcPts val="0"/>
                        </a:spcAft>
                      </a:pPr>
                      <a:r>
                        <a:rPr lang="x-none" sz="1800" dirty="0">
                          <a:effectLst/>
                        </a:rPr>
                        <a:t>5</a:t>
                      </a:r>
                      <a:endParaRPr lang="x-non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indent="215900" algn="ctr">
                        <a:spcAft>
                          <a:spcPts val="0"/>
                        </a:spcAft>
                      </a:pPr>
                      <a:r>
                        <a:rPr lang="x-none" sz="1800" dirty="0">
                          <a:effectLst/>
                        </a:rPr>
                        <a:t>6</a:t>
                      </a:r>
                      <a:endParaRPr lang="x-non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indent="215900" algn="ctr">
                        <a:spcAft>
                          <a:spcPts val="0"/>
                        </a:spcAft>
                      </a:pPr>
                      <a:r>
                        <a:rPr lang="x-none" sz="1800" dirty="0">
                          <a:effectLst/>
                        </a:rPr>
                        <a:t>7</a:t>
                      </a:r>
                      <a:endParaRPr lang="x-none"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indent="215900" algn="ctr">
                        <a:spcAft>
                          <a:spcPts val="0"/>
                        </a:spcAft>
                      </a:pPr>
                      <a:r>
                        <a:rPr lang="x-none" sz="1800">
                          <a:effectLst/>
                        </a:rPr>
                        <a:t>8</a:t>
                      </a:r>
                      <a:endParaRPr lang="x-none"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indent="215900" algn="ctr">
                        <a:spcAft>
                          <a:spcPts val="0"/>
                        </a:spcAft>
                      </a:pPr>
                      <a:r>
                        <a:rPr lang="x-none" sz="1800" dirty="0">
                          <a:effectLst/>
                        </a:rPr>
                        <a:t>9</a:t>
                      </a:r>
                      <a:endParaRPr lang="x-none" sz="18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655283">
                <a:tc>
                  <a:txBody>
                    <a:bodyPr/>
                    <a:lstStyle/>
                    <a:p>
                      <a:pPr indent="0">
                        <a:spcAft>
                          <a:spcPts val="0"/>
                        </a:spcAft>
                      </a:pPr>
                      <a:r>
                        <a:rPr lang="ru-RU" sz="1500" dirty="0" err="1">
                          <a:effectLst/>
                        </a:rPr>
                        <a:t>Інтегрований</a:t>
                      </a:r>
                      <a:r>
                        <a:rPr lang="ru-RU" sz="1500" dirty="0">
                          <a:effectLst/>
                        </a:rPr>
                        <a:t> курс «</a:t>
                      </a:r>
                      <a:r>
                        <a:rPr lang="ru-RU" sz="1500" dirty="0" err="1">
                          <a:effectLst/>
                        </a:rPr>
                        <a:t>Пізнаємо</a:t>
                      </a:r>
                      <a:r>
                        <a:rPr lang="ru-RU" sz="1500" dirty="0">
                          <a:effectLst/>
                        </a:rPr>
                        <a:t> природу» / «</a:t>
                      </a:r>
                      <a:r>
                        <a:rPr lang="ru-RU" sz="1500" dirty="0" err="1">
                          <a:effectLst/>
                        </a:rPr>
                        <a:t>Довкілля</a:t>
                      </a:r>
                      <a:r>
                        <a:rPr lang="ru-RU" sz="1500" dirty="0">
                          <a:effectLst/>
                        </a:rPr>
                        <a:t>» (на </a:t>
                      </a:r>
                      <a:r>
                        <a:rPr lang="ru-RU" sz="1500" dirty="0" err="1">
                          <a:effectLst/>
                        </a:rPr>
                        <a:t>вибір</a:t>
                      </a:r>
                      <a:r>
                        <a:rPr lang="ru-RU" sz="1500" dirty="0">
                          <a:effectLst/>
                        </a:rPr>
                        <a:t> ЗЗСО)</a:t>
                      </a:r>
                      <a:endParaRPr lang="ru-RU" sz="15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indent="0" algn="ctr">
                        <a:spcAft>
                          <a:spcPts val="0"/>
                        </a:spcAft>
                      </a:pPr>
                      <a:r>
                        <a:rPr lang="x-none" sz="1800" dirty="0">
                          <a:effectLst/>
                        </a:rPr>
                        <a:t>2</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327641">
                <a:tc>
                  <a:txBody>
                    <a:bodyPr/>
                    <a:lstStyle/>
                    <a:p>
                      <a:pPr indent="0">
                        <a:spcAft>
                          <a:spcPts val="0"/>
                        </a:spcAft>
                      </a:pPr>
                      <a:r>
                        <a:rPr lang="ru-RU" sz="1500">
                          <a:effectLst/>
                        </a:rPr>
                        <a:t>Біологія</a:t>
                      </a:r>
                      <a:endParaRPr lang="ru-RU" sz="15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a:effectLst/>
                        </a:rPr>
                        <a:t>-</a:t>
                      </a:r>
                      <a:endParaRPr lang="x-non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2,5</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2,5</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2,5</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r h="327641">
                <a:tc>
                  <a:txBody>
                    <a:bodyPr/>
                    <a:lstStyle/>
                    <a:p>
                      <a:pPr indent="0">
                        <a:spcAft>
                          <a:spcPts val="0"/>
                        </a:spcAft>
                      </a:pPr>
                      <a:r>
                        <a:rPr lang="ru-RU" sz="1500" dirty="0" err="1">
                          <a:effectLst/>
                        </a:rPr>
                        <a:t>Географія</a:t>
                      </a:r>
                      <a:endParaRPr lang="ru-RU" sz="1500" dirty="0">
                        <a:effectLst/>
                        <a:latin typeface="Times New Roman" panose="02020603050405020304" pitchFamily="18" charset="0"/>
                        <a:ea typeface="Times New Roman" panose="02020603050405020304" pitchFamily="18" charset="0"/>
                      </a:endParaRPr>
                    </a:p>
                  </a:txBody>
                  <a:tcPr marL="51435" marR="51435" marT="0" marB="0" anchor="b">
                    <a:solidFill>
                      <a:srgbClr val="92D050"/>
                    </a:solidFill>
                  </a:tcPr>
                </a:tc>
                <a:tc>
                  <a:txBody>
                    <a:bodyPr/>
                    <a:lstStyle/>
                    <a:p>
                      <a:pPr indent="0" algn="ctr">
                        <a:spcAft>
                          <a:spcPts val="0"/>
                        </a:spcAft>
                      </a:pPr>
                      <a:r>
                        <a:rPr lang="x-none" sz="1800" dirty="0">
                          <a:effectLst/>
                        </a:rPr>
                        <a:t>-</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solidFill>
                      <a:srgbClr val="92D050"/>
                    </a:solidFill>
                  </a:tcPr>
                </a:tc>
                <a:tc>
                  <a:txBody>
                    <a:bodyPr/>
                    <a:lstStyle/>
                    <a:p>
                      <a:pPr indent="0" algn="ctr">
                        <a:spcAft>
                          <a:spcPts val="0"/>
                        </a:spcAft>
                      </a:pPr>
                      <a:r>
                        <a:rPr lang="x-none" sz="1800" dirty="0">
                          <a:solidFill>
                            <a:srgbClr val="FF0000"/>
                          </a:solidFill>
                          <a:effectLst/>
                        </a:rPr>
                        <a:t>2</a:t>
                      </a:r>
                      <a:endParaRPr lang="x-none" sz="18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rgbClr val="92D050"/>
                    </a:solidFill>
                  </a:tcPr>
                </a:tc>
                <a:tc>
                  <a:txBody>
                    <a:bodyPr/>
                    <a:lstStyle/>
                    <a:p>
                      <a:pPr indent="0" algn="ctr">
                        <a:spcAft>
                          <a:spcPts val="0"/>
                        </a:spcAft>
                      </a:pPr>
                      <a:r>
                        <a:rPr lang="x-none" sz="1800" dirty="0">
                          <a:solidFill>
                            <a:srgbClr val="FF0000"/>
                          </a:solidFill>
                          <a:effectLst/>
                        </a:rPr>
                        <a:t>2</a:t>
                      </a:r>
                      <a:endParaRPr lang="x-none" sz="18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rgbClr val="92D050"/>
                    </a:solidFill>
                  </a:tcPr>
                </a:tc>
                <a:tc>
                  <a:txBody>
                    <a:bodyPr/>
                    <a:lstStyle/>
                    <a:p>
                      <a:pPr indent="0" algn="ctr">
                        <a:spcAft>
                          <a:spcPts val="0"/>
                        </a:spcAft>
                      </a:pPr>
                      <a:r>
                        <a:rPr lang="x-none" sz="1800" dirty="0">
                          <a:solidFill>
                            <a:srgbClr val="FF0000"/>
                          </a:solidFill>
                          <a:effectLst/>
                        </a:rPr>
                        <a:t>2</a:t>
                      </a:r>
                      <a:endParaRPr lang="x-none" sz="18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rgbClr val="92D050"/>
                    </a:solidFill>
                  </a:tcPr>
                </a:tc>
                <a:tc>
                  <a:txBody>
                    <a:bodyPr/>
                    <a:lstStyle/>
                    <a:p>
                      <a:pPr indent="0" algn="ctr">
                        <a:spcAft>
                          <a:spcPts val="0"/>
                        </a:spcAft>
                      </a:pPr>
                      <a:r>
                        <a:rPr lang="x-none" sz="1800" dirty="0">
                          <a:solidFill>
                            <a:srgbClr val="FF0000"/>
                          </a:solidFill>
                          <a:effectLst/>
                        </a:rPr>
                        <a:t>1,5</a:t>
                      </a:r>
                      <a:endParaRPr lang="x-none" sz="18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nchor="ctr">
                    <a:solidFill>
                      <a:srgbClr val="92D050"/>
                    </a:solidFill>
                  </a:tcPr>
                </a:tc>
                <a:extLst>
                  <a:ext uri="{0D108BD9-81ED-4DB2-BD59-A6C34878D82A}">
                    <a16:rowId xmlns="" xmlns:a16="http://schemas.microsoft.com/office/drawing/2014/main" val="10004"/>
                  </a:ext>
                </a:extLst>
              </a:tr>
              <a:tr h="327641">
                <a:tc>
                  <a:txBody>
                    <a:bodyPr/>
                    <a:lstStyle/>
                    <a:p>
                      <a:pPr indent="0">
                        <a:spcAft>
                          <a:spcPts val="0"/>
                        </a:spcAft>
                      </a:pPr>
                      <a:r>
                        <a:rPr lang="ru-RU" sz="1500">
                          <a:effectLst/>
                        </a:rPr>
                        <a:t>Фізика</a:t>
                      </a:r>
                      <a:endParaRPr lang="ru-RU" sz="15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a:effectLst/>
                        </a:rPr>
                        <a:t>-</a:t>
                      </a:r>
                      <a:endParaRPr lang="x-non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a:effectLst/>
                        </a:rPr>
                        <a:t>-</a:t>
                      </a:r>
                      <a:endParaRPr lang="x-non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3</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 xmlns:a16="http://schemas.microsoft.com/office/drawing/2014/main" val="10005"/>
                  </a:ext>
                </a:extLst>
              </a:tr>
              <a:tr h="333350">
                <a:tc>
                  <a:txBody>
                    <a:bodyPr/>
                    <a:lstStyle/>
                    <a:p>
                      <a:pPr indent="0">
                        <a:lnSpc>
                          <a:spcPct val="107000"/>
                        </a:lnSpc>
                        <a:spcAft>
                          <a:spcPts val="0"/>
                        </a:spcAft>
                      </a:pPr>
                      <a:r>
                        <a:rPr lang="uk-UA" sz="1500" dirty="0">
                          <a:effectLst/>
                        </a:rPr>
                        <a:t> Хімія</a:t>
                      </a:r>
                      <a:endParaRPr lang="uk-UA" sz="15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51435" marR="51435" marT="0" marB="0"/>
                </a:tc>
                <a:tc>
                  <a:txBody>
                    <a:bodyPr/>
                    <a:lstStyle/>
                    <a:p>
                      <a:pPr indent="0" algn="ctr">
                        <a:spcAft>
                          <a:spcPts val="0"/>
                        </a:spcAft>
                      </a:pPr>
                      <a:r>
                        <a:rPr lang="x-none" sz="1800">
                          <a:effectLst/>
                        </a:rPr>
                        <a:t>-</a:t>
                      </a:r>
                      <a:endParaRPr lang="x-non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a:effectLst/>
                        </a:rPr>
                        <a:t>-</a:t>
                      </a:r>
                      <a:endParaRPr lang="x-none" sz="18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1</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indent="0" algn="ctr">
                        <a:spcAft>
                          <a:spcPts val="0"/>
                        </a:spcAft>
                      </a:pPr>
                      <a:r>
                        <a:rPr lang="x-none" sz="1800" dirty="0">
                          <a:effectLst/>
                        </a:rPr>
                        <a:t>2,5</a:t>
                      </a:r>
                      <a:endParaRPr lang="x-none" sz="18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 xmlns:a16="http://schemas.microsoft.com/office/drawing/2014/main" val="10006"/>
                  </a:ext>
                </a:extLst>
              </a:tr>
              <a:tr h="333350">
                <a:tc gridSpan="6">
                  <a:txBody>
                    <a:bodyPr/>
                    <a:lstStyle/>
                    <a:p>
                      <a:pPr indent="0">
                        <a:lnSpc>
                          <a:spcPct val="107000"/>
                        </a:lnSpc>
                        <a:spcAft>
                          <a:spcPts val="0"/>
                        </a:spcAft>
                      </a:pPr>
                      <a:r>
                        <a:rPr lang="ru-RU" sz="1500" dirty="0">
                          <a:effectLst/>
                        </a:rPr>
                        <a:t> </a:t>
                      </a:r>
                      <a:r>
                        <a:rPr lang="ru-RU" sz="1500" dirty="0" err="1">
                          <a:effectLst/>
                        </a:rPr>
                        <a:t>Інтегрований</a:t>
                      </a:r>
                      <a:r>
                        <a:rPr lang="ru-RU" sz="1500" dirty="0">
                          <a:effectLst/>
                        </a:rPr>
                        <a:t> курс «</a:t>
                      </a:r>
                      <a:r>
                        <a:rPr lang="ru-RU" sz="1500" dirty="0" err="1">
                          <a:effectLst/>
                        </a:rPr>
                        <a:t>Природничі</a:t>
                      </a:r>
                      <a:r>
                        <a:rPr lang="ru-RU" sz="1500" dirty="0">
                          <a:effectLst/>
                        </a:rPr>
                        <a:t> науки». 5-9 </a:t>
                      </a:r>
                      <a:r>
                        <a:rPr lang="ru-RU" sz="1500" dirty="0" err="1">
                          <a:effectLst/>
                        </a:rPr>
                        <a:t>клас</a:t>
                      </a:r>
                      <a:endParaRPr lang="ru-RU" sz="15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51435" marR="51435" marT="0" marB="0"/>
                </a:tc>
                <a:tc hMerge="1">
                  <a:txBody>
                    <a:bodyPr/>
                    <a:lstStyle/>
                    <a:p>
                      <a:endParaRPr lang=""/>
                    </a:p>
                  </a:txBody>
                  <a:tcPr/>
                </a:tc>
                <a:tc hMerge="1">
                  <a:txBody>
                    <a:bodyPr/>
                    <a:lstStyle/>
                    <a:p>
                      <a:endParaRPr lang=""/>
                    </a:p>
                  </a:txBody>
                  <a:tcPr/>
                </a:tc>
                <a:tc hMerge="1">
                  <a:txBody>
                    <a:bodyPr/>
                    <a:lstStyle/>
                    <a:p>
                      <a:endParaRPr lang=""/>
                    </a:p>
                  </a:txBody>
                  <a:tcPr/>
                </a:tc>
                <a:tc hMerge="1">
                  <a:txBody>
                    <a:bodyPr/>
                    <a:lstStyle/>
                    <a:p>
                      <a:endParaRPr lang=""/>
                    </a:p>
                  </a:txBody>
                  <a:tcPr/>
                </a:tc>
                <a:tc hMerge="1">
                  <a:txBody>
                    <a:bodyPr/>
                    <a:lstStyle/>
                    <a:p>
                      <a:endParaRPr lang=""/>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71390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88961" y="962110"/>
            <a:ext cx="7932762" cy="601412"/>
          </a:xfrm>
        </p:spPr>
        <p:txBody>
          <a:bodyPr rtlCol="0">
            <a:noAutofit/>
          </a:bodyPr>
          <a:lstStyle/>
          <a:p>
            <a:r>
              <a:rPr lang="uk-UA" dirty="0"/>
              <a:t>Модельні навчальні програми</a:t>
            </a:r>
          </a:p>
        </p:txBody>
      </p:sp>
      <p:sp>
        <p:nvSpPr>
          <p:cNvPr id="14" name="Объект 2"/>
          <p:cNvSpPr>
            <a:spLocks noGrp="1"/>
          </p:cNvSpPr>
          <p:nvPr>
            <p:ph idx="1"/>
          </p:nvPr>
        </p:nvSpPr>
        <p:spPr>
          <a:xfrm>
            <a:off x="194481" y="1635173"/>
            <a:ext cx="8536675" cy="4125036"/>
          </a:xfrm>
        </p:spPr>
        <p:txBody>
          <a:bodyPr rtlCol="0">
            <a:normAutofit fontScale="92500" lnSpcReduction="10000"/>
          </a:bodyPr>
          <a:lstStyle/>
          <a:p>
            <a:pPr algn="just"/>
            <a:r>
              <a:rPr lang="ru-RU" sz="1800" dirty="0" err="1"/>
              <a:t>Модельна</a:t>
            </a:r>
            <a:r>
              <a:rPr lang="ru-RU" sz="1800" dirty="0"/>
              <a:t> </a:t>
            </a:r>
            <a:r>
              <a:rPr lang="ru-RU" sz="1800" dirty="0" err="1"/>
              <a:t>навчальна</a:t>
            </a:r>
            <a:r>
              <a:rPr lang="ru-RU" sz="1800" dirty="0"/>
              <a:t> </a:t>
            </a:r>
            <a:r>
              <a:rPr lang="ru-RU" sz="1800" dirty="0" err="1"/>
              <a:t>програма</a:t>
            </a:r>
            <a:r>
              <a:rPr lang="ru-RU" sz="1800" dirty="0"/>
              <a:t> - документ, </a:t>
            </a:r>
            <a:r>
              <a:rPr lang="ru-RU" sz="1800" dirty="0" err="1"/>
              <a:t>що</a:t>
            </a:r>
            <a:r>
              <a:rPr lang="ru-RU" sz="1800" dirty="0"/>
              <a:t> </a:t>
            </a:r>
            <a:r>
              <a:rPr lang="ru-RU" sz="1800" dirty="0" err="1"/>
              <a:t>визначає</a:t>
            </a:r>
            <a:r>
              <a:rPr lang="ru-RU" sz="1800" dirty="0"/>
              <a:t> </a:t>
            </a:r>
            <a:r>
              <a:rPr lang="ru-RU" sz="1800" dirty="0" err="1"/>
              <a:t>орієнтовну</a:t>
            </a:r>
            <a:r>
              <a:rPr lang="ru-RU" sz="1800" dirty="0"/>
              <a:t> </a:t>
            </a:r>
            <a:r>
              <a:rPr lang="ru-RU" sz="1800" dirty="0" err="1"/>
              <a:t>послідовність</a:t>
            </a:r>
            <a:r>
              <a:rPr lang="ru-RU" sz="1800" dirty="0"/>
              <a:t> </a:t>
            </a:r>
            <a:r>
              <a:rPr lang="ru-RU" sz="1800" dirty="0" err="1"/>
              <a:t>досягнення</a:t>
            </a:r>
            <a:r>
              <a:rPr lang="ru-RU" sz="1800" dirty="0"/>
              <a:t> </a:t>
            </a:r>
            <a:r>
              <a:rPr lang="ru-RU" sz="1800" dirty="0" err="1"/>
              <a:t>очікуваних</a:t>
            </a:r>
            <a:r>
              <a:rPr lang="ru-RU" sz="1800" dirty="0"/>
              <a:t> </a:t>
            </a:r>
            <a:r>
              <a:rPr lang="ru-RU" sz="1800" dirty="0" err="1"/>
              <a:t>результатів</a:t>
            </a:r>
            <a:r>
              <a:rPr lang="ru-RU" sz="1800" dirty="0"/>
              <a:t> </a:t>
            </a:r>
            <a:r>
              <a:rPr lang="ru-RU" sz="1800" dirty="0" err="1"/>
              <a:t>навчання</a:t>
            </a:r>
            <a:r>
              <a:rPr lang="ru-RU" sz="1800" dirty="0"/>
              <a:t> </a:t>
            </a:r>
            <a:r>
              <a:rPr lang="ru-RU" sz="1800" dirty="0" err="1"/>
              <a:t>учнів</a:t>
            </a:r>
            <a:r>
              <a:rPr lang="ru-RU" sz="1800" dirty="0"/>
              <a:t>, </a:t>
            </a:r>
            <a:r>
              <a:rPr lang="ru-RU" sz="1800" dirty="0" err="1"/>
              <a:t>зміст</a:t>
            </a:r>
            <a:r>
              <a:rPr lang="ru-RU" sz="1800" dirty="0"/>
              <a:t> </a:t>
            </a:r>
            <a:r>
              <a:rPr lang="ru-RU" sz="1800" dirty="0" err="1"/>
              <a:t>навчального</a:t>
            </a:r>
            <a:r>
              <a:rPr lang="ru-RU" sz="1800" dirty="0"/>
              <a:t> предмета, </a:t>
            </a:r>
            <a:r>
              <a:rPr lang="ru-RU" sz="1800" dirty="0" err="1"/>
              <a:t>інтегрованого</a:t>
            </a:r>
            <a:r>
              <a:rPr lang="ru-RU" sz="1800" dirty="0"/>
              <a:t> курсу та </a:t>
            </a:r>
            <a:r>
              <a:rPr lang="ru-RU" sz="1800" dirty="0" err="1"/>
              <a:t>види</a:t>
            </a:r>
            <a:r>
              <a:rPr lang="ru-RU" sz="1800" dirty="0"/>
              <a:t> </a:t>
            </a:r>
            <a:r>
              <a:rPr lang="ru-RU" sz="1800" dirty="0" err="1"/>
              <a:t>навчальної</a:t>
            </a:r>
            <a:r>
              <a:rPr lang="ru-RU" sz="1800" dirty="0"/>
              <a:t> </a:t>
            </a:r>
            <a:r>
              <a:rPr lang="ru-RU" sz="1800" dirty="0" err="1"/>
              <a:t>діяльності</a:t>
            </a:r>
            <a:r>
              <a:rPr lang="ru-RU" sz="1800" dirty="0"/>
              <a:t> </a:t>
            </a:r>
            <a:r>
              <a:rPr lang="ru-RU" sz="1800" dirty="0" err="1"/>
              <a:t>учнів</a:t>
            </a:r>
            <a:r>
              <a:rPr lang="ru-RU" sz="1800" dirty="0"/>
              <a:t>, </a:t>
            </a:r>
            <a:r>
              <a:rPr lang="ru-RU" sz="1800" dirty="0" err="1"/>
              <a:t>рекомендований</a:t>
            </a:r>
            <a:r>
              <a:rPr lang="ru-RU" sz="1800" dirty="0"/>
              <a:t> для </a:t>
            </a:r>
            <a:r>
              <a:rPr lang="ru-RU" sz="1800" dirty="0" err="1"/>
              <a:t>використання</a:t>
            </a:r>
            <a:r>
              <a:rPr lang="ru-RU" sz="1800" dirty="0"/>
              <a:t> в </a:t>
            </a:r>
            <a:r>
              <a:rPr lang="ru-RU" sz="1800" dirty="0" err="1"/>
              <a:t>освітньому</a:t>
            </a:r>
            <a:r>
              <a:rPr lang="ru-RU" sz="1800" dirty="0"/>
              <a:t> </a:t>
            </a:r>
            <a:r>
              <a:rPr lang="ru-RU" sz="1800" dirty="0" err="1"/>
              <a:t>процесі</a:t>
            </a:r>
            <a:r>
              <a:rPr lang="ru-RU" sz="1800" dirty="0"/>
              <a:t> в порядку, </a:t>
            </a:r>
            <a:r>
              <a:rPr lang="ru-RU" sz="1800" dirty="0" err="1"/>
              <a:t>визначеному</a:t>
            </a:r>
            <a:r>
              <a:rPr lang="ru-RU" sz="1800" dirty="0"/>
              <a:t> </a:t>
            </a:r>
            <a:r>
              <a:rPr lang="ru-RU" sz="1800" dirty="0" err="1"/>
              <a:t>законодавством</a:t>
            </a:r>
            <a:r>
              <a:rPr lang="ru-RU" sz="1800" dirty="0"/>
              <a:t>.</a:t>
            </a:r>
          </a:p>
          <a:p>
            <a:pPr algn="just"/>
            <a:r>
              <a:rPr lang="ru-RU" sz="1800" dirty="0" err="1"/>
              <a:t>Модельні</a:t>
            </a:r>
            <a:r>
              <a:rPr lang="ru-RU" sz="1800" dirty="0"/>
              <a:t> </a:t>
            </a:r>
            <a:r>
              <a:rPr lang="ru-RU" sz="1800" dirty="0" err="1"/>
              <a:t>навчальні</a:t>
            </a:r>
            <a:r>
              <a:rPr lang="ru-RU" sz="1800" dirty="0"/>
              <a:t> </a:t>
            </a:r>
            <a:r>
              <a:rPr lang="ru-RU" sz="1800" dirty="0" err="1"/>
              <a:t>програми</a:t>
            </a:r>
            <a:r>
              <a:rPr lang="ru-RU" sz="1800" dirty="0"/>
              <a:t> </a:t>
            </a:r>
            <a:r>
              <a:rPr lang="ru-RU" sz="1800" dirty="0" err="1"/>
              <a:t>можуть</a:t>
            </a:r>
            <a:r>
              <a:rPr lang="ru-RU" sz="1800" dirty="0"/>
              <a:t> бути </a:t>
            </a:r>
            <a:r>
              <a:rPr lang="ru-RU" sz="1800" dirty="0" err="1"/>
              <a:t>розроблені</a:t>
            </a:r>
            <a:r>
              <a:rPr lang="ru-RU" sz="1800" dirty="0"/>
              <a:t> для </a:t>
            </a:r>
            <a:r>
              <a:rPr lang="ru-RU" sz="1800" dirty="0" err="1"/>
              <a:t>всього</a:t>
            </a:r>
            <a:r>
              <a:rPr lang="ru-RU" sz="1800" dirty="0"/>
              <a:t> </a:t>
            </a:r>
            <a:r>
              <a:rPr lang="ru-RU" sz="1800" dirty="0" err="1"/>
              <a:t>рівня</a:t>
            </a:r>
            <a:r>
              <a:rPr lang="ru-RU" sz="1800" dirty="0"/>
              <a:t> </a:t>
            </a:r>
            <a:r>
              <a:rPr lang="ru-RU" sz="1800" dirty="0" err="1"/>
              <a:t>базової</a:t>
            </a:r>
            <a:r>
              <a:rPr lang="ru-RU" sz="1800" dirty="0"/>
              <a:t> </a:t>
            </a:r>
            <a:r>
              <a:rPr lang="ru-RU" sz="1800" dirty="0" err="1"/>
              <a:t>середньої</a:t>
            </a:r>
            <a:r>
              <a:rPr lang="ru-RU" sz="1800" dirty="0"/>
              <a:t> </a:t>
            </a:r>
            <a:r>
              <a:rPr lang="ru-RU" sz="1800" dirty="0" err="1"/>
              <a:t>освіти</a:t>
            </a:r>
            <a:r>
              <a:rPr lang="ru-RU" sz="1800" dirty="0"/>
              <a:t> (5-9 </a:t>
            </a:r>
            <a:r>
              <a:rPr lang="ru-RU" sz="1800" dirty="0" err="1"/>
              <a:t>класи</a:t>
            </a:r>
            <a:r>
              <a:rPr lang="ru-RU" sz="1800" dirty="0"/>
              <a:t>, </a:t>
            </a:r>
            <a:r>
              <a:rPr lang="ru-RU" sz="1800" dirty="0" err="1"/>
              <a:t>зокрема</a:t>
            </a:r>
            <a:r>
              <a:rPr lang="ru-RU" sz="1800" dirty="0"/>
              <a:t>, </a:t>
            </a:r>
            <a:r>
              <a:rPr lang="ru-RU" sz="1800" b="1" dirty="0" err="1"/>
              <a:t>Географія</a:t>
            </a:r>
            <a:r>
              <a:rPr lang="ru-RU" sz="1800" b="1" dirty="0"/>
              <a:t>. 6-9 </a:t>
            </a:r>
            <a:r>
              <a:rPr lang="ru-RU" sz="1800" b="1" dirty="0" err="1"/>
              <a:t>класи</a:t>
            </a:r>
            <a:r>
              <a:rPr lang="ru-RU" sz="1800" dirty="0"/>
              <a:t>) </a:t>
            </a:r>
            <a:r>
              <a:rPr lang="ru-RU" sz="1800" dirty="0" err="1"/>
              <a:t>або</a:t>
            </a:r>
            <a:r>
              <a:rPr lang="ru-RU" sz="1800" dirty="0"/>
              <a:t> </a:t>
            </a:r>
            <a:r>
              <a:rPr lang="ru-RU" sz="1800" dirty="0" err="1"/>
              <a:t>окремо</a:t>
            </a:r>
            <a:r>
              <a:rPr lang="ru-RU" sz="1800" dirty="0"/>
              <a:t> для кожного циклу: </a:t>
            </a:r>
            <a:r>
              <a:rPr lang="ru-RU" sz="1800" dirty="0" err="1"/>
              <a:t>адаптаційного</a:t>
            </a:r>
            <a:r>
              <a:rPr lang="ru-RU" sz="1800" dirty="0"/>
              <a:t> циклу (5-6 </a:t>
            </a:r>
            <a:r>
              <a:rPr lang="ru-RU" sz="1800" dirty="0" err="1"/>
              <a:t>класи</a:t>
            </a:r>
            <a:r>
              <a:rPr lang="ru-RU" sz="1800" dirty="0"/>
              <a:t>) та циклу базового предметного </a:t>
            </a:r>
            <a:r>
              <a:rPr lang="ru-RU" sz="1800" dirty="0" err="1"/>
              <a:t>навчання</a:t>
            </a:r>
            <a:r>
              <a:rPr lang="ru-RU" sz="1800" dirty="0"/>
              <a:t> (7-9 </a:t>
            </a:r>
            <a:r>
              <a:rPr lang="ru-RU" sz="1800" dirty="0" err="1"/>
              <a:t>класи</a:t>
            </a:r>
            <a:r>
              <a:rPr lang="ru-RU" sz="1800" dirty="0"/>
              <a:t>).</a:t>
            </a:r>
          </a:p>
          <a:p>
            <a:pPr algn="just"/>
            <a:r>
              <a:rPr lang="uk-UA" sz="1800" dirty="0"/>
              <a:t>Спираючись на модельні навчальні програми, заклад освіти </a:t>
            </a:r>
            <a:r>
              <a:rPr lang="uk-UA" sz="1800" dirty="0">
                <a:effectLst>
                  <a:outerShdw blurRad="38100" dist="38100" dir="2700000" algn="tl">
                    <a:srgbClr val="000000">
                      <a:alpha val="43137"/>
                    </a:srgbClr>
                  </a:outerShdw>
                </a:effectLst>
              </a:rPr>
              <a:t>може</a:t>
            </a:r>
            <a:r>
              <a:rPr lang="uk-UA" sz="1800" dirty="0"/>
              <a:t> розробляти навчальні програми предметів, </a:t>
            </a:r>
            <a:r>
              <a:rPr lang="uk-UA" sz="1800" dirty="0" err="1"/>
              <a:t>білінгвальних</a:t>
            </a:r>
            <a:r>
              <a:rPr lang="uk-UA" sz="1800" dirty="0"/>
              <a:t> курсів, інтегрованих курсів, що мають містити опис результатів навчання в обсязі не меншому, ніж визначено Державним стандартом та/або відповідними модельними навчальними програмами. </a:t>
            </a:r>
          </a:p>
          <a:p>
            <a:pPr algn="just"/>
            <a:r>
              <a:rPr lang="uk-UA" sz="1800" dirty="0"/>
              <a:t>Формування змісту навчальних предметів, </a:t>
            </a:r>
            <a:r>
              <a:rPr lang="uk-UA" sz="1800" dirty="0" err="1"/>
              <a:t>білінгвальних</a:t>
            </a:r>
            <a:r>
              <a:rPr lang="uk-UA" sz="1800" dirty="0"/>
              <a:t> курсів, інтегрованих курсів може здійснюватися шляхом упорядкування в логічній послідовності результатів навчання кількох освітніх галузей, однієї освітньої галузі або її окремих складників.</a:t>
            </a:r>
          </a:p>
          <a:p>
            <a:pPr algn="just"/>
            <a:r>
              <a:rPr lang="uk-UA" sz="1800" dirty="0"/>
              <a:t>Навчальні програми, що розроблені на основі модельних навчальних програм, </a:t>
            </a:r>
            <a:r>
              <a:rPr lang="uk-UA" sz="1800" dirty="0">
                <a:effectLst>
                  <a:outerShdw blurRad="38100" dist="38100" dir="2700000" algn="tl">
                    <a:srgbClr val="000000">
                      <a:alpha val="43137"/>
                    </a:srgbClr>
                  </a:outerShdw>
                </a:effectLst>
              </a:rPr>
              <a:t>затверджуються педагогічною радою закладу освіти</a:t>
            </a:r>
            <a:r>
              <a:rPr lang="uk-UA" sz="1800" dirty="0"/>
              <a:t>.</a:t>
            </a:r>
            <a:endParaRPr lang="ru-RU" sz="1800" dirty="0"/>
          </a:p>
          <a:p>
            <a:endParaRPr lang="ru-RU" sz="1800" dirty="0"/>
          </a:p>
        </p:txBody>
      </p:sp>
    </p:spTree>
    <p:extLst>
      <p:ext uri="{BB962C8B-B14F-4D97-AF65-F5344CB8AC3E}">
        <p14:creationId xmlns:p14="http://schemas.microsoft.com/office/powerpoint/2010/main" val="85201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94079" y="1440692"/>
            <a:ext cx="7932762" cy="601412"/>
          </a:xfrm>
        </p:spPr>
        <p:txBody>
          <a:bodyPr rtlCol="0">
            <a:noAutofit/>
          </a:bodyPr>
          <a:lstStyle/>
          <a:p>
            <a:r>
              <a:rPr lang="ru-RU" sz="2400" dirty="0" err="1"/>
              <a:t>Модельна</a:t>
            </a:r>
            <a:r>
              <a:rPr lang="ru-RU" sz="2400" dirty="0"/>
              <a:t> </a:t>
            </a:r>
            <a:r>
              <a:rPr lang="ru-RU" sz="2400" dirty="0" err="1"/>
              <a:t>навчальна</a:t>
            </a:r>
            <a:r>
              <a:rPr lang="ru-RU" sz="2400" dirty="0"/>
              <a:t> </a:t>
            </a:r>
            <a:r>
              <a:rPr lang="ru-RU" sz="2400" dirty="0" err="1"/>
              <a:t>програма</a:t>
            </a:r>
            <a:r>
              <a:rPr lang="ru-RU" sz="2400" dirty="0"/>
              <a:t> «</a:t>
            </a:r>
            <a:r>
              <a:rPr lang="ru-RU" sz="2400" dirty="0" err="1"/>
              <a:t>Географія</a:t>
            </a:r>
            <a:r>
              <a:rPr lang="ru-RU" sz="2400" dirty="0"/>
              <a:t>. 6-9 </a:t>
            </a:r>
            <a:r>
              <a:rPr lang="ru-RU" sz="2400" dirty="0" err="1"/>
              <a:t>класи</a:t>
            </a:r>
            <a:r>
              <a:rPr lang="ru-RU" sz="2400" dirty="0"/>
              <a:t>» для </a:t>
            </a:r>
            <a:r>
              <a:rPr lang="ru-RU" sz="2400" dirty="0" err="1"/>
              <a:t>закладів</a:t>
            </a:r>
            <a:r>
              <a:rPr lang="ru-RU" sz="2400" dirty="0"/>
              <a:t> </a:t>
            </a:r>
            <a:r>
              <a:rPr lang="ru-RU" sz="2400" dirty="0" err="1"/>
              <a:t>загальної</a:t>
            </a:r>
            <a:r>
              <a:rPr lang="ru-RU" sz="2400" dirty="0"/>
              <a:t> </a:t>
            </a:r>
            <a:r>
              <a:rPr lang="ru-RU" sz="2400" dirty="0" err="1"/>
              <a:t>середньої</a:t>
            </a:r>
            <a:r>
              <a:rPr lang="ru-RU" sz="2400" dirty="0"/>
              <a:t> </a:t>
            </a:r>
            <a:r>
              <a:rPr lang="ru-RU" sz="2400" dirty="0" err="1"/>
              <a:t>освіти</a:t>
            </a:r>
            <a:r>
              <a:rPr lang="ru-RU" sz="2400" dirty="0"/>
              <a:t> (</a:t>
            </a:r>
            <a:r>
              <a:rPr lang="ru-RU" sz="2400" dirty="0" err="1"/>
              <a:t>автори</a:t>
            </a:r>
            <a:r>
              <a:rPr lang="ru-RU" sz="2400" dirty="0"/>
              <a:t> </a:t>
            </a:r>
            <a:r>
              <a:rPr lang="ru-RU" sz="2400" dirty="0" err="1"/>
              <a:t>Запотоцький</a:t>
            </a:r>
            <a:r>
              <a:rPr lang="ru-RU" sz="2400" dirty="0"/>
              <a:t> С.П. та </a:t>
            </a:r>
            <a:r>
              <a:rPr lang="ru-RU" sz="2400" dirty="0" err="1"/>
              <a:t>ін</a:t>
            </a:r>
            <a:r>
              <a:rPr lang="ru-RU" sz="2400" dirty="0"/>
              <a:t>.)*</a:t>
            </a:r>
            <a:endParaRPr lang="uk-UA" sz="2400" dirty="0"/>
          </a:p>
        </p:txBody>
      </p:sp>
      <p:sp>
        <p:nvSpPr>
          <p:cNvPr id="14" name="Объект 2"/>
          <p:cNvSpPr>
            <a:spLocks noGrp="1"/>
          </p:cNvSpPr>
          <p:nvPr>
            <p:ph idx="1"/>
          </p:nvPr>
        </p:nvSpPr>
        <p:spPr>
          <a:xfrm>
            <a:off x="296839" y="3231961"/>
            <a:ext cx="8434316" cy="2768789"/>
          </a:xfrm>
        </p:spPr>
        <p:txBody>
          <a:bodyPr rtlCol="0">
            <a:noAutofit/>
          </a:bodyPr>
          <a:lstStyle/>
          <a:p>
            <a:pPr marL="291465" algn="just">
              <a:spcBef>
                <a:spcPts val="450"/>
              </a:spcBef>
            </a:pPr>
            <a:r>
              <a:rPr lang="uk-UA" sz="1650" dirty="0"/>
              <a:t>Сучасна географічна освіта має викликати в учнів </a:t>
            </a:r>
            <a:r>
              <a:rPr lang="uk-UA" sz="1650" b="1" dirty="0"/>
              <a:t>цікавість і захоплення </a:t>
            </a:r>
            <a:r>
              <a:rPr lang="uk-UA" sz="1650" dirty="0"/>
              <a:t>світом та його людьми і ці почуття мають залишилися з ними </a:t>
            </a:r>
            <a:r>
              <a:rPr lang="uk-UA" sz="1650" b="1" dirty="0"/>
              <a:t>на все життя. </a:t>
            </a:r>
          </a:p>
          <a:p>
            <a:pPr marL="291465" algn="just">
              <a:spcBef>
                <a:spcPts val="450"/>
              </a:spcBef>
            </a:pPr>
            <a:r>
              <a:rPr lang="uk-UA" sz="1650" dirty="0"/>
              <a:t>Навчання має надати учням знання про різноманітні місця, людей, ресурси, природне і людське середовище, а також глибоке </a:t>
            </a:r>
            <a:r>
              <a:rPr lang="uk-UA" sz="1650" b="1" dirty="0"/>
              <a:t>розуміння</a:t>
            </a:r>
            <a:r>
              <a:rPr lang="uk-UA" sz="1650" dirty="0"/>
              <a:t> основних </a:t>
            </a:r>
            <a:r>
              <a:rPr lang="uk-UA" sz="1650" b="1" dirty="0"/>
              <a:t>фізичних і суспільних процесів на Землі. </a:t>
            </a:r>
          </a:p>
          <a:p>
            <a:pPr marL="291465" algn="just">
              <a:spcBef>
                <a:spcPts val="450"/>
              </a:spcBef>
            </a:pPr>
            <a:r>
              <a:rPr lang="uk-UA" sz="1650" b="1" dirty="0"/>
              <a:t>Географічні компетентності </a:t>
            </a:r>
            <a:r>
              <a:rPr lang="uk-UA" sz="1650" dirty="0"/>
              <a:t>забезпечують формування в учнів </a:t>
            </a:r>
            <a:r>
              <a:rPr lang="uk-UA" sz="1650" b="1" dirty="0"/>
              <a:t>просторової уяви та мислення</a:t>
            </a:r>
            <a:r>
              <a:rPr lang="uk-UA" sz="1650" dirty="0"/>
              <a:t>, пояснюють, як природні та суспільні об’єкти, явища і процеси на Землі в різних масштабах формуються, взаємопов’язані та змінюються з часом.</a:t>
            </a:r>
          </a:p>
          <a:p>
            <a:pPr marL="34290" indent="0" algn="just">
              <a:spcBef>
                <a:spcPts val="450"/>
              </a:spcBef>
              <a:buNone/>
            </a:pPr>
            <a:r>
              <a:rPr lang="uk-UA" sz="2800" dirty="0">
                <a:hlinkClick r:id="rId3"/>
              </a:rPr>
              <a:t>*</a:t>
            </a:r>
            <a:r>
              <a:rPr lang="en-US" sz="2800" dirty="0">
                <a:hlinkClick r:id="rId3"/>
              </a:rPr>
              <a:t>https://drive.google.com/file/d/1fJuTRkedVRRsdaS6iVAu4yTWhE25sHp3/view</a:t>
            </a:r>
            <a:r>
              <a:rPr lang="uk-UA" sz="2800" dirty="0"/>
              <a:t> </a:t>
            </a:r>
            <a:r>
              <a:rPr lang="en-US" sz="2800" dirty="0"/>
              <a:t> </a:t>
            </a:r>
          </a:p>
          <a:p>
            <a:pPr marL="291465" algn="just">
              <a:spcBef>
                <a:spcPts val="450"/>
              </a:spcBef>
            </a:pPr>
            <a:endParaRPr lang="uk-UA" sz="1650" dirty="0"/>
          </a:p>
        </p:txBody>
      </p:sp>
      <p:sp>
        <p:nvSpPr>
          <p:cNvPr id="2" name="Скругленный прямоугольник 1"/>
          <p:cNvSpPr/>
          <p:nvPr/>
        </p:nvSpPr>
        <p:spPr>
          <a:xfrm>
            <a:off x="394078" y="2410594"/>
            <a:ext cx="8337077" cy="74971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«Рекомендовано </a:t>
            </a:r>
            <a:r>
              <a:rPr lang="ru-RU" sz="1350" dirty="0" err="1">
                <a:solidFill>
                  <a:schemeClr val="tx1"/>
                </a:solidFill>
              </a:rPr>
              <a:t>Міністерством</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a:t>
            </a:r>
          </a:p>
          <a:p>
            <a:pPr algn="ctr"/>
            <a:r>
              <a:rPr lang="ru-RU" sz="1350" dirty="0">
                <a:solidFill>
                  <a:schemeClr val="tx1"/>
                </a:solidFill>
              </a:rPr>
              <a:t>Наказ </a:t>
            </a:r>
            <a:r>
              <a:rPr lang="ru-RU" sz="1350" dirty="0" err="1">
                <a:solidFill>
                  <a:schemeClr val="tx1"/>
                </a:solidFill>
              </a:rPr>
              <a:t>Міністерства</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 </a:t>
            </a:r>
            <a:r>
              <a:rPr lang="ru-RU" sz="1350" dirty="0" err="1">
                <a:solidFill>
                  <a:schemeClr val="tx1"/>
                </a:solidFill>
              </a:rPr>
              <a:t>від</a:t>
            </a:r>
            <a:r>
              <a:rPr lang="ru-RU" sz="1350" dirty="0">
                <a:solidFill>
                  <a:schemeClr val="tx1"/>
                </a:solidFill>
              </a:rPr>
              <a:t> 12.07.2021 </a:t>
            </a:r>
            <a:r>
              <a:rPr lang="en-US" sz="1350" dirty="0">
                <a:solidFill>
                  <a:schemeClr val="tx1"/>
                </a:solidFill>
              </a:rPr>
              <a:t>No 795</a:t>
            </a:r>
          </a:p>
          <a:p>
            <a:pPr algn="ctr"/>
            <a:r>
              <a:rPr lang="en-US" sz="1350" dirty="0">
                <a:solidFill>
                  <a:schemeClr val="tx1"/>
                </a:solidFill>
              </a:rPr>
              <a:t>(</a:t>
            </a:r>
            <a:r>
              <a:rPr lang="ru-RU" sz="1350" dirty="0">
                <a:solidFill>
                  <a:schemeClr val="tx1"/>
                </a:solidFill>
              </a:rPr>
              <a:t>у </a:t>
            </a:r>
            <a:r>
              <a:rPr lang="ru-RU" sz="1350" dirty="0" err="1">
                <a:solidFill>
                  <a:schemeClr val="tx1"/>
                </a:solidFill>
              </a:rPr>
              <a:t>редакції</a:t>
            </a:r>
            <a:r>
              <a:rPr lang="ru-RU" sz="1350" dirty="0">
                <a:solidFill>
                  <a:schemeClr val="tx1"/>
                </a:solidFill>
              </a:rPr>
              <a:t> наказу </a:t>
            </a:r>
            <a:r>
              <a:rPr lang="ru-RU" sz="1350" dirty="0" err="1">
                <a:solidFill>
                  <a:schemeClr val="tx1"/>
                </a:solidFill>
              </a:rPr>
              <a:t>Міністерства</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 </a:t>
            </a:r>
            <a:r>
              <a:rPr lang="ru-RU" sz="1350" dirty="0" err="1">
                <a:solidFill>
                  <a:schemeClr val="tx1"/>
                </a:solidFill>
              </a:rPr>
              <a:t>від</a:t>
            </a:r>
            <a:r>
              <a:rPr lang="ru-RU" sz="1350" dirty="0">
                <a:solidFill>
                  <a:schemeClr val="tx1"/>
                </a:solidFill>
              </a:rPr>
              <a:t> 11.04.2022 </a:t>
            </a:r>
            <a:r>
              <a:rPr lang="en-US" sz="1350" dirty="0">
                <a:solidFill>
                  <a:schemeClr val="tx1"/>
                </a:solidFill>
              </a:rPr>
              <a:t>No 324)</a:t>
            </a:r>
          </a:p>
        </p:txBody>
      </p:sp>
      <p:sp>
        <p:nvSpPr>
          <p:cNvPr id="3" name="Номер слайда 2"/>
          <p:cNvSpPr>
            <a:spLocks noGrp="1"/>
          </p:cNvSpPr>
          <p:nvPr>
            <p:ph type="sldNum" sz="quarter" idx="12"/>
          </p:nvPr>
        </p:nvSpPr>
        <p:spPr/>
        <p:txBody>
          <a:bodyPr/>
          <a:lstStyle/>
          <a:p>
            <a:pPr rtl="0"/>
            <a:fld id="{9FF96B15-8338-45D5-A943-561235072D66}" type="slidenum">
              <a:rPr lang="ru-RU" noProof="0" smtClean="0"/>
              <a:t>15</a:t>
            </a:fld>
            <a:endParaRPr lang="ru-RU" noProof="0"/>
          </a:p>
        </p:txBody>
      </p:sp>
    </p:spTree>
    <p:extLst>
      <p:ext uri="{BB962C8B-B14F-4D97-AF65-F5344CB8AC3E}">
        <p14:creationId xmlns:p14="http://schemas.microsoft.com/office/powerpoint/2010/main" val="34014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2939" t="17796" r="6329" b="254"/>
          <a:stretch/>
        </p:blipFill>
        <p:spPr>
          <a:xfrm>
            <a:off x="117711" y="1852741"/>
            <a:ext cx="8853986" cy="4148009"/>
          </a:xfrm>
          <a:prstGeom prst="rect">
            <a:avLst/>
          </a:prstGeom>
        </p:spPr>
      </p:pic>
      <p:sp>
        <p:nvSpPr>
          <p:cNvPr id="13" name="Заголовок 1"/>
          <p:cNvSpPr>
            <a:spLocks noGrp="1"/>
          </p:cNvSpPr>
          <p:nvPr>
            <p:ph type="title"/>
          </p:nvPr>
        </p:nvSpPr>
        <p:spPr>
          <a:xfrm>
            <a:off x="537380" y="1200150"/>
            <a:ext cx="8434317" cy="601412"/>
          </a:xfrm>
        </p:spPr>
        <p:txBody>
          <a:bodyPr rtlCol="0">
            <a:noAutofit/>
          </a:bodyPr>
          <a:lstStyle/>
          <a:p>
            <a:r>
              <a:rPr lang="uk-UA" sz="2100" dirty="0"/>
              <a:t>Модельні навчальні програми. </a:t>
            </a:r>
            <a:br>
              <a:rPr lang="uk-UA" sz="2100" dirty="0"/>
            </a:br>
            <a:r>
              <a:rPr lang="uk-UA" sz="2100" dirty="0"/>
              <a:t>Природнича освітня галузь. Географія</a:t>
            </a:r>
          </a:p>
        </p:txBody>
      </p:sp>
      <p:sp>
        <p:nvSpPr>
          <p:cNvPr id="14" name="Объект 2"/>
          <p:cNvSpPr>
            <a:spLocks noGrp="1"/>
          </p:cNvSpPr>
          <p:nvPr>
            <p:ph idx="1"/>
          </p:nvPr>
        </p:nvSpPr>
        <p:spPr>
          <a:xfrm>
            <a:off x="117710" y="2193139"/>
            <a:ext cx="8306370" cy="475966"/>
          </a:xfrm>
        </p:spPr>
        <p:txBody>
          <a:bodyPr rtlCol="0">
            <a:normAutofit/>
          </a:bodyPr>
          <a:lstStyle/>
          <a:p>
            <a:pPr marL="34290" indent="0" algn="just">
              <a:spcBef>
                <a:spcPts val="450"/>
              </a:spcBef>
              <a:buNone/>
            </a:pPr>
            <a:r>
              <a:rPr lang="en-US" sz="1800" dirty="0">
                <a:hlinkClick r:id="rId4"/>
              </a:rPr>
              <a:t>https://imzo.gov.ua/model-ni-navchal-ni-prohramy/pryrodnycha-osvitnia-haluz/</a:t>
            </a:r>
            <a:r>
              <a:rPr lang="uk-UA" sz="1800" dirty="0"/>
              <a:t> </a:t>
            </a:r>
          </a:p>
        </p:txBody>
      </p:sp>
      <p:pic>
        <p:nvPicPr>
          <p:cNvPr id="3" name="Рисунок 2"/>
          <p:cNvPicPr>
            <a:picLocks noChangeAspect="1"/>
          </p:cNvPicPr>
          <p:nvPr/>
        </p:nvPicPr>
        <p:blipFill rotWithShape="1">
          <a:blip r:embed="rId5"/>
          <a:srcRect l="32203" t="63573" r="8113" b="13106"/>
          <a:stretch/>
        </p:blipFill>
        <p:spPr>
          <a:xfrm>
            <a:off x="3147515" y="4685446"/>
            <a:ext cx="5824182" cy="127947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5" name="Блок-схема: ручное управление 4"/>
          <p:cNvSpPr/>
          <p:nvPr/>
        </p:nvSpPr>
        <p:spPr>
          <a:xfrm>
            <a:off x="2937040" y="4721272"/>
            <a:ext cx="104917" cy="348018"/>
          </a:xfrm>
          <a:prstGeom prst="flowChartManualOpera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sz="1350"/>
          </a:p>
        </p:txBody>
      </p:sp>
      <p:sp>
        <p:nvSpPr>
          <p:cNvPr id="6" name="Блок-схема: узел 5"/>
          <p:cNvSpPr/>
          <p:nvPr/>
        </p:nvSpPr>
        <p:spPr>
          <a:xfrm>
            <a:off x="2947274" y="5120469"/>
            <a:ext cx="83166" cy="7165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sz="1350"/>
          </a:p>
        </p:txBody>
      </p:sp>
      <p:sp>
        <p:nvSpPr>
          <p:cNvPr id="4" name="Номер слайда 3"/>
          <p:cNvSpPr>
            <a:spLocks noGrp="1"/>
          </p:cNvSpPr>
          <p:nvPr>
            <p:ph type="sldNum" sz="quarter" idx="12"/>
          </p:nvPr>
        </p:nvSpPr>
        <p:spPr/>
        <p:txBody>
          <a:bodyPr/>
          <a:lstStyle/>
          <a:p>
            <a:pPr rtl="0"/>
            <a:fld id="{9FF96B15-8338-45D5-A943-561235072D66}" type="slidenum">
              <a:rPr lang="ru-RU" noProof="0" smtClean="0"/>
              <a:t>16</a:t>
            </a:fld>
            <a:endParaRPr lang="ru-RU" noProof="0"/>
          </a:p>
        </p:txBody>
      </p:sp>
    </p:spTree>
    <p:extLst>
      <p:ext uri="{BB962C8B-B14F-4D97-AF65-F5344CB8AC3E}">
        <p14:creationId xmlns:p14="http://schemas.microsoft.com/office/powerpoint/2010/main" val="95295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9406" y="1240242"/>
            <a:ext cx="7884203" cy="1094504"/>
          </a:xfrm>
        </p:spPr>
        <p:txBody>
          <a:bodyPr>
            <a:normAutofit fontScale="90000"/>
          </a:bodyPr>
          <a:lstStyle/>
          <a:p>
            <a:pPr eaLnBrk="1" hangingPunct="1">
              <a:defRPr/>
            </a:pPr>
            <a:r>
              <a:rPr lang="ru-RU" sz="2100" b="0" dirty="0" err="1">
                <a:latin typeface="Bahnschrift Light" panose="020B0502040204020203" pitchFamily="34" charset="0"/>
                <a:ea typeface="NSimSun" panose="02010609030101010101" pitchFamily="49" charset="-122"/>
              </a:rPr>
              <a:t>Модельна</a:t>
            </a:r>
            <a:r>
              <a:rPr lang="ru-RU" sz="2100" b="0" dirty="0">
                <a:latin typeface="Bahnschrift Light" panose="020B0502040204020203" pitchFamily="34" charset="0"/>
                <a:ea typeface="NSimSun" panose="02010609030101010101" pitchFamily="49" charset="-122"/>
              </a:rPr>
              <a:t> </a:t>
            </a:r>
            <a:r>
              <a:rPr lang="ru-RU" sz="2100" b="0" dirty="0" err="1">
                <a:latin typeface="Bahnschrift Light" panose="020B0502040204020203" pitchFamily="34" charset="0"/>
                <a:ea typeface="NSimSun" panose="02010609030101010101" pitchFamily="49" charset="-122"/>
              </a:rPr>
              <a:t>навчальна</a:t>
            </a:r>
            <a:r>
              <a:rPr lang="ru-RU" sz="2100" b="0" dirty="0">
                <a:latin typeface="Bahnschrift Light" panose="020B0502040204020203" pitchFamily="34" charset="0"/>
                <a:ea typeface="NSimSun" panose="02010609030101010101" pitchFamily="49" charset="-122"/>
              </a:rPr>
              <a:t> </a:t>
            </a:r>
            <a:r>
              <a:rPr lang="ru-RU" sz="2100" b="0" dirty="0" err="1">
                <a:latin typeface="Bahnschrift Light" panose="020B0502040204020203" pitchFamily="34" charset="0"/>
                <a:ea typeface="NSimSun" panose="02010609030101010101" pitchFamily="49" charset="-122"/>
              </a:rPr>
              <a:t>програма</a:t>
            </a:r>
            <a:r>
              <a:rPr lang="ru-RU" sz="2100" b="0" dirty="0">
                <a:latin typeface="Bahnschrift Light" panose="020B0502040204020203" pitchFamily="34" charset="0"/>
                <a:ea typeface="NSimSun" panose="02010609030101010101" pitchFamily="49" charset="-122"/>
              </a:rPr>
              <a:t> </a:t>
            </a:r>
            <a:r>
              <a:rPr lang="ru-RU" sz="2100" dirty="0">
                <a:latin typeface="Bahnschrift Light" panose="020B0502040204020203" pitchFamily="34" charset="0"/>
                <a:ea typeface="NSimSun" panose="02010609030101010101" pitchFamily="49" charset="-122"/>
              </a:rPr>
              <a:t>«</a:t>
            </a:r>
            <a:r>
              <a:rPr lang="ru-RU" sz="2100" dirty="0" err="1">
                <a:latin typeface="Bahnschrift Light" panose="020B0502040204020203" pitchFamily="34" charset="0"/>
                <a:ea typeface="NSimSun" panose="02010609030101010101" pitchFamily="49" charset="-122"/>
              </a:rPr>
              <a:t>Географія</a:t>
            </a:r>
            <a:r>
              <a:rPr lang="ru-RU" sz="2100" dirty="0">
                <a:latin typeface="Bahnschrift Light" panose="020B0502040204020203" pitchFamily="34" charset="0"/>
                <a:ea typeface="NSimSun" panose="02010609030101010101" pitchFamily="49" charset="-122"/>
              </a:rPr>
              <a:t>. 6-9 </a:t>
            </a:r>
            <a:r>
              <a:rPr lang="ru-RU" sz="2100" dirty="0" err="1">
                <a:latin typeface="Bahnschrift Light" panose="020B0502040204020203" pitchFamily="34" charset="0"/>
                <a:ea typeface="NSimSun" panose="02010609030101010101" pitchFamily="49" charset="-122"/>
              </a:rPr>
              <a:t>класи</a:t>
            </a:r>
            <a:r>
              <a:rPr lang="ru-RU" sz="2100" dirty="0">
                <a:latin typeface="Bahnschrift Light" panose="020B0502040204020203" pitchFamily="34" charset="0"/>
                <a:ea typeface="NSimSun" panose="02010609030101010101" pitchFamily="49" charset="-122"/>
              </a:rPr>
              <a:t>»</a:t>
            </a:r>
            <a:br>
              <a:rPr lang="ru-RU" sz="2100" dirty="0">
                <a:latin typeface="Bahnschrift Light" panose="020B0502040204020203" pitchFamily="34" charset="0"/>
                <a:ea typeface="NSimSun" panose="02010609030101010101" pitchFamily="49" charset="-122"/>
              </a:rPr>
            </a:br>
            <a:r>
              <a:rPr lang="ru-RU" sz="2100" dirty="0">
                <a:latin typeface="Bahnschrift Light" panose="020B0502040204020203" pitchFamily="34" charset="0"/>
                <a:ea typeface="NSimSun" panose="02010609030101010101" pitchFamily="49" charset="-122"/>
              </a:rPr>
              <a:t>для </a:t>
            </a:r>
            <a:r>
              <a:rPr lang="ru-RU" sz="2100" dirty="0" err="1">
                <a:latin typeface="Bahnschrift Light" panose="020B0502040204020203" pitchFamily="34" charset="0"/>
                <a:ea typeface="NSimSun" panose="02010609030101010101" pitchFamily="49" charset="-122"/>
              </a:rPr>
              <a:t>закладів</a:t>
            </a:r>
            <a:r>
              <a:rPr lang="ru-RU" sz="2100" dirty="0">
                <a:latin typeface="Bahnschrift Light" panose="020B0502040204020203" pitchFamily="34" charset="0"/>
                <a:ea typeface="NSimSun" panose="02010609030101010101" pitchFamily="49" charset="-122"/>
              </a:rPr>
              <a:t> </a:t>
            </a:r>
            <a:r>
              <a:rPr lang="ru-RU" sz="2100" dirty="0" err="1">
                <a:latin typeface="Bahnschrift Light" panose="020B0502040204020203" pitchFamily="34" charset="0"/>
                <a:ea typeface="NSimSun" panose="02010609030101010101" pitchFamily="49" charset="-122"/>
              </a:rPr>
              <a:t>загальної</a:t>
            </a:r>
            <a:r>
              <a:rPr lang="ru-RU" sz="2100" dirty="0">
                <a:latin typeface="Bahnschrift Light" panose="020B0502040204020203" pitchFamily="34" charset="0"/>
                <a:ea typeface="NSimSun" panose="02010609030101010101" pitchFamily="49" charset="-122"/>
              </a:rPr>
              <a:t> </a:t>
            </a:r>
            <a:r>
              <a:rPr lang="ru-RU" sz="2100" dirty="0" err="1">
                <a:latin typeface="Bahnschrift Light" panose="020B0502040204020203" pitchFamily="34" charset="0"/>
                <a:ea typeface="NSimSun" panose="02010609030101010101" pitchFamily="49" charset="-122"/>
              </a:rPr>
              <a:t>середньої</a:t>
            </a:r>
            <a:r>
              <a:rPr lang="ru-RU" sz="2100" dirty="0">
                <a:latin typeface="Bahnschrift Light" panose="020B0502040204020203" pitchFamily="34" charset="0"/>
                <a:ea typeface="NSimSun" panose="02010609030101010101" pitchFamily="49" charset="-122"/>
              </a:rPr>
              <a:t> </a:t>
            </a:r>
            <a:r>
              <a:rPr lang="ru-RU" sz="2100" dirty="0" err="1">
                <a:latin typeface="Bahnschrift Light" panose="020B0502040204020203" pitchFamily="34" charset="0"/>
                <a:ea typeface="NSimSun" panose="02010609030101010101" pitchFamily="49" charset="-122"/>
              </a:rPr>
              <a:t>освіти</a:t>
            </a:r>
            <a:r>
              <a:rPr lang="ru-RU" sz="2100" dirty="0">
                <a:latin typeface="Bahnschrift Light" panose="020B0502040204020203" pitchFamily="34" charset="0"/>
                <a:ea typeface="NSimSun" panose="02010609030101010101" pitchFamily="49" charset="-122"/>
              </a:rPr>
              <a:t/>
            </a:r>
            <a:br>
              <a:rPr lang="ru-RU" sz="2100" dirty="0">
                <a:latin typeface="Bahnschrift Light" panose="020B0502040204020203" pitchFamily="34" charset="0"/>
                <a:ea typeface="NSimSun" panose="02010609030101010101" pitchFamily="49" charset="-122"/>
              </a:rPr>
            </a:br>
            <a:r>
              <a:rPr lang="ru-RU" sz="2100" b="0" dirty="0">
                <a:latin typeface="Bahnschrift Light" panose="020B0502040204020203" pitchFamily="34" charset="0"/>
                <a:ea typeface="NSimSun" panose="02010609030101010101" pitchFamily="49" charset="-122"/>
              </a:rPr>
              <a:t>(авт. </a:t>
            </a:r>
            <a:r>
              <a:rPr lang="ru-RU" sz="2100" b="0" dirty="0" err="1">
                <a:latin typeface="Bahnschrift Light" panose="020B0502040204020203" pitchFamily="34" charset="0"/>
                <a:ea typeface="NSimSun" panose="02010609030101010101" pitchFamily="49" charset="-122"/>
              </a:rPr>
              <a:t>Кобернік</a:t>
            </a:r>
            <a:r>
              <a:rPr lang="ru-RU" sz="2100" b="0" dirty="0">
                <a:latin typeface="Bahnschrift Light" panose="020B0502040204020203" pitchFamily="34" charset="0"/>
                <a:ea typeface="NSimSun" panose="02010609030101010101" pitchFamily="49" charset="-122"/>
              </a:rPr>
              <a:t> С. Г., Коваленко Р. Р., </a:t>
            </a:r>
            <a:r>
              <a:rPr lang="ru-RU" sz="2100" b="0" dirty="0" err="1">
                <a:latin typeface="Bahnschrift Light" panose="020B0502040204020203" pitchFamily="34" charset="0"/>
                <a:ea typeface="NSimSun" panose="02010609030101010101" pitchFamily="49" charset="-122"/>
              </a:rPr>
              <a:t>Гільберг</a:t>
            </a:r>
            <a:r>
              <a:rPr lang="ru-RU" sz="2100" b="0" dirty="0">
                <a:latin typeface="Bahnschrift Light" panose="020B0502040204020203" pitchFamily="34" charset="0"/>
                <a:ea typeface="NSimSun" panose="02010609030101010101" pitchFamily="49" charset="-122"/>
              </a:rPr>
              <a:t> Т. Г., Даценко Л. М.)</a:t>
            </a:r>
            <a:r>
              <a:rPr lang="ru-RU" sz="2100" dirty="0">
                <a:latin typeface="Bahnschrift Light" panose="020B0502040204020203" pitchFamily="34" charset="0"/>
                <a:ea typeface="NSimSun" panose="02010609030101010101" pitchFamily="49" charset="-122"/>
              </a:rPr>
              <a:t> </a:t>
            </a:r>
            <a:endParaRPr lang="zh-CN" altLang="zh-CN" sz="2100" dirty="0">
              <a:latin typeface="Bahnschrift Light" panose="020B0502040204020203" pitchFamily="34" charset="0"/>
              <a:ea typeface="NSimSun" panose="02010609030101010101" pitchFamily="49" charset="-122"/>
            </a:endParaRPr>
          </a:p>
        </p:txBody>
      </p:sp>
      <p:sp>
        <p:nvSpPr>
          <p:cNvPr id="5123" name="Rectangle 3"/>
          <p:cNvSpPr>
            <a:spLocks noGrp="1" noChangeArrowheads="1"/>
          </p:cNvSpPr>
          <p:nvPr>
            <p:ph type="body" idx="1"/>
          </p:nvPr>
        </p:nvSpPr>
        <p:spPr>
          <a:xfrm>
            <a:off x="352123" y="3098895"/>
            <a:ext cx="8640960" cy="2743200"/>
          </a:xfrm>
        </p:spPr>
        <p:txBody>
          <a:bodyPr>
            <a:normAutofit/>
          </a:bodyPr>
          <a:lstStyle/>
          <a:p>
            <a:pPr marL="0" indent="0">
              <a:buNone/>
            </a:pPr>
            <a:r>
              <a:rPr lang="ru-RU" sz="1650" dirty="0"/>
              <a:t>У курсах </a:t>
            </a:r>
            <a:r>
              <a:rPr lang="ru-RU" sz="1650" dirty="0" err="1"/>
              <a:t>географії</a:t>
            </a:r>
            <a:r>
              <a:rPr lang="ru-RU" sz="1650" dirty="0"/>
              <a:t> для 6-9 </a:t>
            </a:r>
            <a:r>
              <a:rPr lang="ru-RU" sz="1650" dirty="0" err="1"/>
              <a:t>класів</a:t>
            </a:r>
            <a:r>
              <a:rPr lang="ru-RU" sz="1650" dirty="0"/>
              <a:t> </a:t>
            </a:r>
            <a:r>
              <a:rPr lang="ru-RU" sz="1650" b="1" dirty="0"/>
              <a:t>комплексно</a:t>
            </a:r>
            <a:r>
              <a:rPr lang="ru-RU" sz="1650" dirty="0"/>
              <a:t> </a:t>
            </a:r>
            <a:r>
              <a:rPr lang="ru-RU" sz="1650" dirty="0" err="1"/>
              <a:t>реалізовуються</a:t>
            </a:r>
            <a:r>
              <a:rPr lang="ru-RU" sz="1650" dirty="0"/>
              <a:t> </a:t>
            </a:r>
            <a:r>
              <a:rPr lang="ru-RU" sz="1650" dirty="0" err="1"/>
              <a:t>завдання</a:t>
            </a:r>
            <a:r>
              <a:rPr lang="ru-RU" sz="1650" dirty="0"/>
              <a:t> </a:t>
            </a:r>
            <a:r>
              <a:rPr lang="ru-RU" sz="1650" dirty="0" err="1"/>
              <a:t>природничої</a:t>
            </a:r>
            <a:r>
              <a:rPr lang="ru-RU" sz="1650" dirty="0"/>
              <a:t> </a:t>
            </a:r>
            <a:r>
              <a:rPr lang="ru-RU" sz="1650" dirty="0" err="1"/>
              <a:t>освітньої</a:t>
            </a:r>
            <a:r>
              <a:rPr lang="ru-RU" sz="1650" dirty="0"/>
              <a:t> </a:t>
            </a:r>
            <a:r>
              <a:rPr lang="ru-RU" sz="1650" dirty="0" err="1"/>
              <a:t>галузі</a:t>
            </a:r>
            <a:r>
              <a:rPr lang="ru-RU" sz="1650" dirty="0"/>
              <a:t>, яка </a:t>
            </a:r>
            <a:r>
              <a:rPr lang="ru-RU" sz="1650" dirty="0" err="1"/>
              <a:t>включає</a:t>
            </a:r>
            <a:r>
              <a:rPr lang="ru-RU" sz="1650" dirty="0"/>
              <a:t>, </a:t>
            </a:r>
            <a:r>
              <a:rPr lang="ru-RU" sz="1650" dirty="0" err="1"/>
              <a:t>окрім</a:t>
            </a:r>
            <a:r>
              <a:rPr lang="ru-RU" sz="1650" dirty="0"/>
              <a:t> </a:t>
            </a:r>
            <a:r>
              <a:rPr lang="ru-RU" sz="1650" dirty="0" err="1"/>
              <a:t>географії</a:t>
            </a:r>
            <a:r>
              <a:rPr lang="ru-RU" sz="1650" dirty="0"/>
              <a:t>, </a:t>
            </a:r>
            <a:r>
              <a:rPr lang="ru-RU" sz="1650" dirty="0" err="1"/>
              <a:t>такі</a:t>
            </a:r>
            <a:r>
              <a:rPr lang="ru-RU" sz="1650" dirty="0"/>
              <a:t> </a:t>
            </a:r>
            <a:r>
              <a:rPr lang="ru-RU" sz="1650" dirty="0" err="1"/>
              <a:t>навчальні</a:t>
            </a:r>
            <a:r>
              <a:rPr lang="ru-RU" sz="1650" dirty="0"/>
              <a:t> </a:t>
            </a:r>
            <a:r>
              <a:rPr lang="ru-RU" sz="1650" dirty="0" err="1"/>
              <a:t>предмети</a:t>
            </a:r>
            <a:r>
              <a:rPr lang="ru-RU" sz="1650" dirty="0"/>
              <a:t>: </a:t>
            </a:r>
            <a:r>
              <a:rPr lang="ru-RU" sz="1650" dirty="0" err="1"/>
              <a:t>біологію</a:t>
            </a:r>
            <a:r>
              <a:rPr lang="ru-RU" sz="1650" dirty="0"/>
              <a:t>, </a:t>
            </a:r>
            <a:r>
              <a:rPr lang="ru-RU" sz="1650" dirty="0" err="1"/>
              <a:t>екологію</a:t>
            </a:r>
            <a:r>
              <a:rPr lang="ru-RU" sz="1650" dirty="0"/>
              <a:t>, </a:t>
            </a:r>
            <a:r>
              <a:rPr lang="ru-RU" sz="1650" dirty="0" err="1"/>
              <a:t>фізику</a:t>
            </a:r>
            <a:r>
              <a:rPr lang="ru-RU" sz="1650" dirty="0"/>
              <a:t>, </a:t>
            </a:r>
            <a:r>
              <a:rPr lang="ru-RU" sz="1650" dirty="0" err="1"/>
              <a:t>астрономію</a:t>
            </a:r>
            <a:r>
              <a:rPr lang="ru-RU" sz="1650" dirty="0"/>
              <a:t>, </a:t>
            </a:r>
            <a:r>
              <a:rPr lang="ru-RU" sz="1650" dirty="0" err="1"/>
              <a:t>хімію</a:t>
            </a:r>
            <a:r>
              <a:rPr lang="ru-RU" sz="1650" dirty="0"/>
              <a:t>, </a:t>
            </a:r>
            <a:r>
              <a:rPr lang="ru-RU" sz="1650" dirty="0" err="1"/>
              <a:t>що</a:t>
            </a:r>
            <a:r>
              <a:rPr lang="ru-RU" sz="1650" dirty="0"/>
              <a:t> </a:t>
            </a:r>
            <a:r>
              <a:rPr lang="ru-RU" sz="1650" dirty="0" err="1"/>
              <a:t>поєднані</a:t>
            </a:r>
            <a:r>
              <a:rPr lang="ru-RU" sz="1650" dirty="0"/>
              <a:t> </a:t>
            </a:r>
            <a:r>
              <a:rPr lang="ru-RU" sz="1650" dirty="0" err="1"/>
              <a:t>між</a:t>
            </a:r>
            <a:r>
              <a:rPr lang="ru-RU" sz="1650" dirty="0"/>
              <a:t> собою </a:t>
            </a:r>
            <a:r>
              <a:rPr lang="ru-RU" sz="1650" dirty="0" err="1"/>
              <a:t>різними</a:t>
            </a:r>
            <a:r>
              <a:rPr lang="ru-RU" sz="1650" dirty="0"/>
              <a:t> видами </a:t>
            </a:r>
            <a:r>
              <a:rPr lang="ru-RU" sz="1650" dirty="0" err="1"/>
              <a:t>інтеграції</a:t>
            </a:r>
            <a:r>
              <a:rPr lang="ru-RU" sz="1650" dirty="0"/>
              <a:t> (</a:t>
            </a:r>
            <a:r>
              <a:rPr lang="ru-RU" sz="1650" dirty="0" err="1"/>
              <a:t>тематична</a:t>
            </a:r>
            <a:r>
              <a:rPr lang="ru-RU" sz="1650" dirty="0"/>
              <a:t>, </a:t>
            </a:r>
            <a:r>
              <a:rPr lang="ru-RU" sz="1650" dirty="0" err="1"/>
              <a:t>процесуальна</a:t>
            </a:r>
            <a:r>
              <a:rPr lang="ru-RU" sz="1650" dirty="0"/>
              <a:t>). </a:t>
            </a:r>
          </a:p>
          <a:p>
            <a:pPr marL="0" indent="0">
              <a:buNone/>
            </a:pPr>
            <a:r>
              <a:rPr lang="ru-RU" sz="1650" dirty="0"/>
              <a:t>Для </a:t>
            </a:r>
            <a:r>
              <a:rPr lang="ru-RU" sz="1650" dirty="0" err="1"/>
              <a:t>розв’язання</a:t>
            </a:r>
            <a:r>
              <a:rPr lang="ru-RU" sz="1650" dirty="0"/>
              <a:t> </a:t>
            </a:r>
            <a:r>
              <a:rPr lang="ru-RU" sz="1650" dirty="0" err="1"/>
              <a:t>учнями</a:t>
            </a:r>
            <a:r>
              <a:rPr lang="ru-RU" sz="1650" dirty="0"/>
              <a:t> / </a:t>
            </a:r>
            <a:r>
              <a:rPr lang="ru-RU" sz="1650" dirty="0" err="1"/>
              <a:t>ученицями</a:t>
            </a:r>
            <a:r>
              <a:rPr lang="ru-RU" sz="1650" dirty="0"/>
              <a:t> </a:t>
            </a:r>
            <a:r>
              <a:rPr lang="ru-RU" sz="1650" dirty="0" err="1"/>
              <a:t>практичних</a:t>
            </a:r>
            <a:r>
              <a:rPr lang="ru-RU" sz="1650" dirty="0"/>
              <a:t> </a:t>
            </a:r>
            <a:r>
              <a:rPr lang="ru-RU" sz="1650" dirty="0" err="1"/>
              <a:t>завдань</a:t>
            </a:r>
            <a:r>
              <a:rPr lang="ru-RU" sz="1650" dirty="0"/>
              <a:t> у </a:t>
            </a:r>
            <a:r>
              <a:rPr lang="ru-RU" sz="1650" dirty="0" err="1"/>
              <a:t>життєвих</a:t>
            </a:r>
            <a:r>
              <a:rPr lang="ru-RU" sz="1650" dirty="0"/>
              <a:t> </a:t>
            </a:r>
            <a:r>
              <a:rPr lang="ru-RU" sz="1650" dirty="0" err="1"/>
              <a:t>ситуаціях</a:t>
            </a:r>
            <a:r>
              <a:rPr lang="ru-RU" sz="1650" dirty="0"/>
              <a:t> </a:t>
            </a:r>
            <a:r>
              <a:rPr lang="ru-RU" sz="1650" dirty="0" err="1"/>
              <a:t>залучаються</a:t>
            </a:r>
            <a:r>
              <a:rPr lang="ru-RU" sz="1650" dirty="0"/>
              <a:t> </a:t>
            </a:r>
            <a:r>
              <a:rPr lang="ru-RU" sz="1650" dirty="0" err="1"/>
              <a:t>очікувані</a:t>
            </a:r>
            <a:r>
              <a:rPr lang="ru-RU" sz="1650" dirty="0"/>
              <a:t> </a:t>
            </a:r>
            <a:r>
              <a:rPr lang="ru-RU" sz="1650" dirty="0" err="1"/>
              <a:t>результати</a:t>
            </a:r>
            <a:r>
              <a:rPr lang="ru-RU" sz="1650" dirty="0"/>
              <a:t> </a:t>
            </a:r>
            <a:r>
              <a:rPr lang="ru-RU" sz="1650" b="1" dirty="0"/>
              <a:t>з </a:t>
            </a:r>
            <a:r>
              <a:rPr lang="ru-RU" sz="1650" b="1" dirty="0" err="1"/>
              <a:t>інших</a:t>
            </a:r>
            <a:r>
              <a:rPr lang="ru-RU" sz="1650" b="1" dirty="0"/>
              <a:t> </a:t>
            </a:r>
            <a:r>
              <a:rPr lang="ru-RU" sz="1650" b="1" dirty="0" err="1"/>
              <a:t>освітніх</a:t>
            </a:r>
            <a:r>
              <a:rPr lang="ru-RU" sz="1650" b="1" dirty="0"/>
              <a:t> </a:t>
            </a:r>
            <a:r>
              <a:rPr lang="ru-RU" sz="1650" b="1" dirty="0" err="1"/>
              <a:t>галузей</a:t>
            </a:r>
            <a:r>
              <a:rPr lang="ru-RU" sz="1650" dirty="0"/>
              <a:t>, </a:t>
            </a:r>
            <a:r>
              <a:rPr lang="ru-RU" sz="1650" dirty="0" err="1"/>
              <a:t>насамперед</a:t>
            </a:r>
            <a:r>
              <a:rPr lang="ru-RU" sz="1650" dirty="0"/>
              <a:t> з </a:t>
            </a:r>
            <a:r>
              <a:rPr lang="ru-RU" sz="1650" dirty="0" err="1"/>
              <a:t>громадянської</a:t>
            </a:r>
            <a:r>
              <a:rPr lang="ru-RU" sz="1650" dirty="0"/>
              <a:t> та </a:t>
            </a:r>
            <a:r>
              <a:rPr lang="ru-RU" sz="1650" dirty="0" err="1"/>
              <a:t>історичної</a:t>
            </a:r>
            <a:r>
              <a:rPr lang="ru-RU" sz="1650" dirty="0"/>
              <a:t>, </a:t>
            </a:r>
            <a:r>
              <a:rPr lang="ru-RU" sz="1650" dirty="0" err="1"/>
              <a:t>мовно-літературної</a:t>
            </a:r>
            <a:r>
              <a:rPr lang="ru-RU" sz="1650" dirty="0"/>
              <a:t>, </a:t>
            </a:r>
            <a:r>
              <a:rPr lang="ru-RU" sz="1650" dirty="0" err="1"/>
              <a:t>математичної</a:t>
            </a:r>
            <a:r>
              <a:rPr lang="ru-RU" sz="1650" dirty="0"/>
              <a:t>, </a:t>
            </a:r>
            <a:r>
              <a:rPr lang="ru-RU" sz="1650" dirty="0" err="1"/>
              <a:t>інформатичної</a:t>
            </a:r>
            <a:r>
              <a:rPr lang="ru-RU" sz="1650" dirty="0"/>
              <a:t>, </a:t>
            </a:r>
            <a:r>
              <a:rPr lang="ru-RU" sz="1650" dirty="0" err="1"/>
              <a:t>соціальної</a:t>
            </a:r>
            <a:r>
              <a:rPr lang="ru-RU" sz="1650" dirty="0"/>
              <a:t> і </a:t>
            </a:r>
            <a:r>
              <a:rPr lang="ru-RU" sz="1650" dirty="0" err="1"/>
              <a:t>здоров’язбережувальної</a:t>
            </a:r>
            <a:r>
              <a:rPr lang="ru-RU" sz="1650" dirty="0"/>
              <a:t> </a:t>
            </a:r>
            <a:r>
              <a:rPr lang="ru-RU" sz="1650" dirty="0" err="1"/>
              <a:t>тощо</a:t>
            </a:r>
            <a:r>
              <a:rPr lang="ru-RU" sz="1650" dirty="0"/>
              <a:t>. </a:t>
            </a:r>
            <a:endParaRPr lang="ru-RU" dirty="0"/>
          </a:p>
          <a:p>
            <a:pPr marL="0" indent="0">
              <a:buNone/>
            </a:pPr>
            <a:r>
              <a:rPr lang="ru-RU" sz="1800" dirty="0">
                <a:latin typeface="Bahnschrift Light Condensed" panose="020B0502040204020203" pitchFamily="34" charset="0"/>
              </a:rPr>
              <a:t>Завантажити </a:t>
            </a:r>
            <a:r>
              <a:rPr lang="ru-RU" sz="1800" dirty="0" err="1">
                <a:latin typeface="Bahnschrift Light Condensed" panose="020B0502040204020203" pitchFamily="34" charset="0"/>
              </a:rPr>
              <a:t>програму</a:t>
            </a:r>
            <a:r>
              <a:rPr lang="ru-RU" sz="1800" dirty="0">
                <a:latin typeface="Bahnschrift Light Condensed" panose="020B0502040204020203" pitchFamily="34" charset="0"/>
              </a:rPr>
              <a:t> </a:t>
            </a:r>
            <a:r>
              <a:rPr lang="ru-RU" sz="1800" dirty="0" err="1">
                <a:latin typeface="Bahnschrift Light Condensed" panose="020B0502040204020203" pitchFamily="34" charset="0"/>
              </a:rPr>
              <a:t>можна</a:t>
            </a:r>
            <a:r>
              <a:rPr lang="ru-RU" sz="1800" dirty="0">
                <a:latin typeface="Bahnschrift Light Condensed" panose="020B0502040204020203" pitchFamily="34" charset="0"/>
              </a:rPr>
              <a:t> за </a:t>
            </a:r>
            <a:r>
              <a:rPr lang="ru-RU" sz="1800" dirty="0" err="1">
                <a:latin typeface="Bahnschrift Light Condensed" panose="020B0502040204020203" pitchFamily="34" charset="0"/>
              </a:rPr>
              <a:t>цим</a:t>
            </a:r>
            <a:r>
              <a:rPr lang="ru-RU" sz="1800" dirty="0">
                <a:latin typeface="Bahnschrift Light Condensed" panose="020B0502040204020203" pitchFamily="34" charset="0"/>
              </a:rPr>
              <a:t> </a:t>
            </a:r>
            <a:r>
              <a:rPr lang="ru-RU" sz="1800" dirty="0" err="1">
                <a:latin typeface="Bahnschrift Light Condensed" panose="020B0502040204020203" pitchFamily="34" charset="0"/>
              </a:rPr>
              <a:t>посиланням</a:t>
            </a:r>
            <a:r>
              <a:rPr lang="ru-RU" sz="1800" dirty="0">
                <a:latin typeface="Bahnschrift Light Condensed" panose="020B0502040204020203" pitchFamily="34" charset="0"/>
              </a:rPr>
              <a:t>: </a:t>
            </a:r>
          </a:p>
          <a:p>
            <a:pPr eaLnBrk="1" hangingPunct="1">
              <a:buFont typeface="Wingdings" panose="05000000000000000000" pitchFamily="2" charset="2"/>
              <a:buChar char="v"/>
            </a:pPr>
            <a:r>
              <a:rPr lang="en-GB" sz="1800" dirty="0">
                <a:latin typeface="Bahnschrift Light Condensed" panose="020B0502040204020203" pitchFamily="34" charset="0"/>
                <a:hlinkClick r:id="rId3"/>
              </a:rPr>
              <a:t>https://drive.google.com/file/d/1Dj7Vmf6OyZrICo7Ts8RqBA8qe9LEMX6n/view?usp=sharing</a:t>
            </a:r>
            <a:endParaRPr lang="zh-CN" altLang="zh-CN" sz="1800" dirty="0"/>
          </a:p>
        </p:txBody>
      </p:sp>
      <p:sp>
        <p:nvSpPr>
          <p:cNvPr id="5" name="Скругленный прямоугольник 4"/>
          <p:cNvSpPr/>
          <p:nvPr/>
        </p:nvSpPr>
        <p:spPr>
          <a:xfrm>
            <a:off x="352123" y="2334746"/>
            <a:ext cx="8409740" cy="749716"/>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«Рекомендовано </a:t>
            </a:r>
            <a:r>
              <a:rPr lang="ru-RU" sz="1350" dirty="0" err="1">
                <a:solidFill>
                  <a:schemeClr val="tx1"/>
                </a:solidFill>
              </a:rPr>
              <a:t>Міністерством</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a:t>
            </a:r>
          </a:p>
          <a:p>
            <a:pPr algn="ctr"/>
            <a:r>
              <a:rPr lang="ru-RU" sz="1350" dirty="0">
                <a:solidFill>
                  <a:schemeClr val="tx1"/>
                </a:solidFill>
              </a:rPr>
              <a:t>Наказ </a:t>
            </a:r>
            <a:r>
              <a:rPr lang="ru-RU" sz="1350" dirty="0" err="1">
                <a:solidFill>
                  <a:schemeClr val="tx1"/>
                </a:solidFill>
              </a:rPr>
              <a:t>Міністерства</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 </a:t>
            </a:r>
            <a:r>
              <a:rPr lang="ru-RU" sz="1350" dirty="0" err="1">
                <a:solidFill>
                  <a:schemeClr val="tx1"/>
                </a:solidFill>
              </a:rPr>
              <a:t>від</a:t>
            </a:r>
            <a:r>
              <a:rPr lang="ru-RU" sz="1350" dirty="0">
                <a:solidFill>
                  <a:schemeClr val="tx1"/>
                </a:solidFill>
              </a:rPr>
              <a:t> 12.07.2021 </a:t>
            </a:r>
            <a:r>
              <a:rPr lang="en-US" sz="1350" dirty="0">
                <a:solidFill>
                  <a:schemeClr val="tx1"/>
                </a:solidFill>
              </a:rPr>
              <a:t>No 795</a:t>
            </a:r>
          </a:p>
          <a:p>
            <a:pPr algn="ctr"/>
            <a:r>
              <a:rPr lang="en-US" sz="1350" dirty="0">
                <a:solidFill>
                  <a:schemeClr val="tx1"/>
                </a:solidFill>
              </a:rPr>
              <a:t>(</a:t>
            </a:r>
            <a:r>
              <a:rPr lang="ru-RU" sz="1350" dirty="0">
                <a:solidFill>
                  <a:schemeClr val="tx1"/>
                </a:solidFill>
              </a:rPr>
              <a:t>у </a:t>
            </a:r>
            <a:r>
              <a:rPr lang="ru-RU" sz="1350" dirty="0" err="1">
                <a:solidFill>
                  <a:schemeClr val="tx1"/>
                </a:solidFill>
              </a:rPr>
              <a:t>редакції</a:t>
            </a:r>
            <a:r>
              <a:rPr lang="ru-RU" sz="1350" dirty="0">
                <a:solidFill>
                  <a:schemeClr val="tx1"/>
                </a:solidFill>
              </a:rPr>
              <a:t> наказу </a:t>
            </a:r>
            <a:r>
              <a:rPr lang="ru-RU" sz="1350" dirty="0" err="1">
                <a:solidFill>
                  <a:schemeClr val="tx1"/>
                </a:solidFill>
              </a:rPr>
              <a:t>Міністерства</a:t>
            </a:r>
            <a:r>
              <a:rPr lang="ru-RU" sz="1350" dirty="0">
                <a:solidFill>
                  <a:schemeClr val="tx1"/>
                </a:solidFill>
              </a:rPr>
              <a:t> </a:t>
            </a:r>
            <a:r>
              <a:rPr lang="ru-RU" sz="1350" dirty="0" err="1">
                <a:solidFill>
                  <a:schemeClr val="tx1"/>
                </a:solidFill>
              </a:rPr>
              <a:t>освіти</a:t>
            </a:r>
            <a:r>
              <a:rPr lang="ru-RU" sz="1350" dirty="0">
                <a:solidFill>
                  <a:schemeClr val="tx1"/>
                </a:solidFill>
              </a:rPr>
              <a:t> і науки </a:t>
            </a:r>
            <a:r>
              <a:rPr lang="ru-RU" sz="1350" dirty="0" err="1">
                <a:solidFill>
                  <a:schemeClr val="tx1"/>
                </a:solidFill>
              </a:rPr>
              <a:t>України</a:t>
            </a:r>
            <a:r>
              <a:rPr lang="ru-RU" sz="1350" dirty="0">
                <a:solidFill>
                  <a:schemeClr val="tx1"/>
                </a:solidFill>
              </a:rPr>
              <a:t> </a:t>
            </a:r>
            <a:r>
              <a:rPr lang="ru-RU" sz="1350" dirty="0" err="1">
                <a:solidFill>
                  <a:schemeClr val="tx1"/>
                </a:solidFill>
              </a:rPr>
              <a:t>від</a:t>
            </a:r>
            <a:r>
              <a:rPr lang="ru-RU" sz="1350" dirty="0">
                <a:solidFill>
                  <a:schemeClr val="tx1"/>
                </a:solidFill>
              </a:rPr>
              <a:t> 11.04.2022 </a:t>
            </a:r>
            <a:r>
              <a:rPr lang="en-US" sz="1350" dirty="0">
                <a:solidFill>
                  <a:schemeClr val="tx1"/>
                </a:solidFill>
              </a:rPr>
              <a:t>No 324)</a:t>
            </a:r>
          </a:p>
        </p:txBody>
      </p:sp>
      <p:sp>
        <p:nvSpPr>
          <p:cNvPr id="3" name="Номер слайда 2"/>
          <p:cNvSpPr>
            <a:spLocks noGrp="1"/>
          </p:cNvSpPr>
          <p:nvPr>
            <p:ph type="sldNum" sz="quarter" idx="12"/>
          </p:nvPr>
        </p:nvSpPr>
        <p:spPr/>
        <p:txBody>
          <a:bodyPr/>
          <a:lstStyle/>
          <a:p>
            <a:pPr rtl="0"/>
            <a:fld id="{9FF96B15-8338-45D5-A943-561235072D66}" type="slidenum">
              <a:rPr lang="ru-RU" noProof="0" smtClean="0"/>
              <a:t>17</a:t>
            </a:fld>
            <a:endParaRPr lang="ru-RU" noProof="0"/>
          </a:p>
        </p:txBody>
      </p:sp>
    </p:spTree>
    <p:extLst>
      <p:ext uri="{BB962C8B-B14F-4D97-AF65-F5344CB8AC3E}">
        <p14:creationId xmlns:p14="http://schemas.microsoft.com/office/powerpoint/2010/main" val="4383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75641366"/>
              </p:ext>
            </p:extLst>
          </p:nvPr>
        </p:nvGraphicFramePr>
        <p:xfrm>
          <a:off x="2383972" y="11081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3915" y="2257054"/>
            <a:ext cx="2090057" cy="1061829"/>
          </a:xfrm>
          <a:prstGeom prst="rect">
            <a:avLst/>
          </a:prstGeom>
          <a:noFill/>
        </p:spPr>
        <p:txBody>
          <a:bodyPr wrap="square" rtlCol="0">
            <a:spAutoFit/>
          </a:bodyPr>
          <a:lstStyle/>
          <a:p>
            <a:r>
              <a:rPr lang="uk-UA" sz="2100" dirty="0">
                <a:latin typeface="Arial Black" panose="020B0A04020102020204" pitchFamily="34" charset="0"/>
              </a:rPr>
              <a:t>Навчальна програма вчителя</a:t>
            </a:r>
          </a:p>
        </p:txBody>
      </p:sp>
      <p:sp>
        <p:nvSpPr>
          <p:cNvPr id="15" name="TextBox 14"/>
          <p:cNvSpPr txBox="1"/>
          <p:nvPr/>
        </p:nvSpPr>
        <p:spPr>
          <a:xfrm>
            <a:off x="135290" y="5146969"/>
            <a:ext cx="7460465" cy="369332"/>
          </a:xfrm>
          <a:prstGeom prst="rect">
            <a:avLst/>
          </a:prstGeom>
          <a:noFill/>
        </p:spPr>
        <p:txBody>
          <a:bodyPr wrap="square" rtlCol="0">
            <a:spAutoFit/>
          </a:bodyPr>
          <a:lstStyle/>
          <a:p>
            <a:r>
              <a:rPr lang="uk-UA" i="1" dirty="0">
                <a:latin typeface="Arial Black" panose="020B0A04020102020204" pitchFamily="34" charset="0"/>
              </a:rPr>
              <a:t>конкретизована модельна навчальна програма</a:t>
            </a:r>
          </a:p>
        </p:txBody>
      </p:sp>
      <p:sp>
        <p:nvSpPr>
          <p:cNvPr id="16" name="TextBox 15"/>
          <p:cNvSpPr txBox="1"/>
          <p:nvPr/>
        </p:nvSpPr>
        <p:spPr>
          <a:xfrm>
            <a:off x="385867" y="4048260"/>
            <a:ext cx="428002" cy="369332"/>
          </a:xfrm>
          <a:prstGeom prst="rect">
            <a:avLst/>
          </a:prstGeom>
          <a:noFill/>
        </p:spPr>
        <p:txBody>
          <a:bodyPr wrap="none" rtlCol="0">
            <a:spAutoFit/>
          </a:bodyPr>
          <a:lstStyle/>
          <a:p>
            <a:r>
              <a:rPr lang="uk-UA" b="1" dirty="0"/>
              <a:t>це</a:t>
            </a:r>
          </a:p>
        </p:txBody>
      </p:sp>
      <p:sp>
        <p:nvSpPr>
          <p:cNvPr id="17" name="Выгнутая влево стрелка 16"/>
          <p:cNvSpPr/>
          <p:nvPr/>
        </p:nvSpPr>
        <p:spPr>
          <a:xfrm rot="679631">
            <a:off x="213984" y="3323648"/>
            <a:ext cx="726804" cy="1888103"/>
          </a:xfrm>
          <a:prstGeom prst="curvedRightArrow">
            <a:avLst>
              <a:gd name="adj1" fmla="val 25000"/>
              <a:gd name="adj2" fmla="val 40556"/>
              <a:gd name="adj3" fmla="val 25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black"/>
              </a:solidFill>
            </a:endParaRPr>
          </a:p>
        </p:txBody>
      </p:sp>
    </p:spTree>
    <p:extLst>
      <p:ext uri="{BB962C8B-B14F-4D97-AF65-F5344CB8AC3E}">
        <p14:creationId xmlns:p14="http://schemas.microsoft.com/office/powerpoint/2010/main" val="16586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4010" y="995185"/>
            <a:ext cx="8618561" cy="599045"/>
          </a:xfrm>
        </p:spPr>
        <p:txBody>
          <a:bodyPr>
            <a:normAutofit fontScale="90000"/>
          </a:bodyPr>
          <a:lstStyle/>
          <a:p>
            <a:r>
              <a:rPr lang="uk-UA" dirty="0"/>
              <a:t>Навчальні програми, затверджені  педагогічною радою</a:t>
            </a:r>
            <a:endParaRPr lang="ru-RU" dirty="0"/>
          </a:p>
        </p:txBody>
      </p:sp>
      <p:sp>
        <p:nvSpPr>
          <p:cNvPr id="2" name="Объект 1"/>
          <p:cNvSpPr>
            <a:spLocks noGrp="1"/>
          </p:cNvSpPr>
          <p:nvPr>
            <p:ph idx="1"/>
          </p:nvPr>
        </p:nvSpPr>
        <p:spPr>
          <a:xfrm>
            <a:off x="174009" y="1748790"/>
            <a:ext cx="8690212" cy="4251960"/>
          </a:xfrm>
        </p:spPr>
        <p:txBody>
          <a:bodyPr>
            <a:normAutofit/>
          </a:bodyPr>
          <a:lstStyle/>
          <a:p>
            <a:pPr marL="34290" indent="0" algn="just">
              <a:buClr>
                <a:srgbClr val="31B6FD"/>
              </a:buClr>
              <a:buNone/>
            </a:pPr>
            <a:r>
              <a:rPr lang="uk-UA" b="1" dirty="0"/>
              <a:t>Навчальні програми, які створюються учителями на основі модельних програм, затверджуються педагогічною радою закладу освіти. </a:t>
            </a:r>
          </a:p>
          <a:p>
            <a:pPr marL="0" indent="0" algn="just">
              <a:buClr>
                <a:srgbClr val="31B6FD"/>
              </a:buClr>
              <a:buNone/>
            </a:pPr>
            <a:r>
              <a:rPr lang="uk-UA" b="1" dirty="0"/>
              <a:t>Ці навчальні програми </a:t>
            </a:r>
            <a:r>
              <a:rPr lang="uk-UA" b="1" u="sng" dirty="0"/>
              <a:t>мають містити</a:t>
            </a:r>
            <a:r>
              <a:rPr lang="uk-UA" b="1" dirty="0"/>
              <a:t>:</a:t>
            </a:r>
          </a:p>
          <a:p>
            <a:pPr marL="189000" indent="-189000" algn="just">
              <a:buClr>
                <a:srgbClr val="31B6FD"/>
              </a:buClr>
              <a:buFont typeface="Wingdings" panose="05000000000000000000" pitchFamily="2" charset="2"/>
              <a:buChar char="Ø"/>
            </a:pPr>
            <a:r>
              <a:rPr lang="uk-UA" b="1" dirty="0"/>
              <a:t>опис результатів навчання учнів предметів (інтегрованих курсів) в обсязі, не меншому встановленого відповідними модельними навчальними програмами;</a:t>
            </a:r>
          </a:p>
          <a:p>
            <a:pPr marL="189000" indent="-189000" algn="just">
              <a:buClr>
                <a:srgbClr val="31B6FD"/>
              </a:buClr>
              <a:buFont typeface="Wingdings" panose="05000000000000000000" pitchFamily="2" charset="2"/>
              <a:buChar char="Ø"/>
            </a:pPr>
            <a:r>
              <a:rPr lang="uk-UA" b="1" dirty="0"/>
              <a:t>кількість годин, необхідну для забезпечення послідовності засвоєння учнями змісту відповідних навчальних предметів (інтегрованих курсів), досягнення результатів навчання школярів і впровадження різних видів навчальної діяльності.</a:t>
            </a:r>
            <a:endParaRPr lang="uk-UA" sz="2700" b="1" u="sng" dirty="0"/>
          </a:p>
        </p:txBody>
      </p:sp>
    </p:spTree>
    <p:extLst>
      <p:ext uri="{BB962C8B-B14F-4D97-AF65-F5344CB8AC3E}">
        <p14:creationId xmlns:p14="http://schemas.microsoft.com/office/powerpoint/2010/main" val="195785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26503"/>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6" name="Прямоугольник 3">
            <a:extLst>
              <a:ext uri="{FF2B5EF4-FFF2-40B4-BE49-F238E27FC236}">
                <a16:creationId xmlns="" xmlns:a16="http://schemas.microsoft.com/office/drawing/2014/main" id="{5226B7DA-1AC0-4841-BA80-034D173E43AD}"/>
              </a:ext>
            </a:extLst>
          </p:cNvPr>
          <p:cNvSpPr/>
          <p:nvPr/>
        </p:nvSpPr>
        <p:spPr>
          <a:xfrm>
            <a:off x="900088" y="764704"/>
            <a:ext cx="7272808"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Закони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3"/>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повну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загальну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середню</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7" name="Прямоугольник 1">
            <a:extLst>
              <a:ext uri="{FF2B5EF4-FFF2-40B4-BE49-F238E27FC236}">
                <a16:creationId xmlns="" xmlns:a16="http://schemas.microsoft.com/office/drawing/2014/main" id="{B446A1B2-66A0-4067-B40A-53A4BA30BC1A}"/>
              </a:ext>
            </a:extLst>
          </p:cNvPr>
          <p:cNvSpPr/>
          <p:nvPr/>
        </p:nvSpPr>
        <p:spPr>
          <a:xfrm>
            <a:off x="1315230" y="1503368"/>
            <a:ext cx="7828769" cy="418576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Державні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стандарти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повної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5"/>
              </a:rPr>
              <a:t>в </a:t>
            </a:r>
            <a:r>
              <a:rPr lang="ru-RU" sz="1400" dirty="0" smtClean="0">
                <a:solidFill>
                  <a:schemeClr val="accent5"/>
                </a:solidFill>
                <a:cs typeface="Arial" panose="020B0604020202020204" pitchFamily="34" charset="0"/>
                <a:hlinkClick r:id="rId5"/>
              </a:rPr>
              <a:t>5-6 </a:t>
            </a:r>
            <a:r>
              <a:rPr lang="ru-RU" sz="1400" dirty="0" err="1">
                <a:solidFill>
                  <a:schemeClr val="accent5"/>
                </a:solidFill>
                <a:cs typeface="Arial" panose="020B0604020202020204" pitchFamily="34" charset="0"/>
                <a:hlinkClick r:id="rId5"/>
              </a:rPr>
              <a:t>класах</a:t>
            </a:r>
            <a:r>
              <a:rPr lang="ru-RU" sz="1400" dirty="0">
                <a:solidFill>
                  <a:schemeClr val="accent5"/>
                </a:solidFill>
                <a:cs typeface="Arial" panose="020B0604020202020204" pitchFamily="34" charset="0"/>
                <a:hlinkClick r:id="rId5"/>
              </a:rPr>
              <a:t> – Державного стандарту </a:t>
            </a:r>
            <a:r>
              <a:rPr lang="ru-RU" sz="1400" dirty="0" err="1">
                <a:solidFill>
                  <a:schemeClr val="accent5"/>
                </a:solidFill>
                <a:cs typeface="Arial" panose="020B0604020202020204" pitchFamily="34" charset="0"/>
                <a:hlinkClick r:id="rId5"/>
              </a:rPr>
              <a:t>базової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середньої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освіти</a:t>
            </a:r>
            <a:r>
              <a:rPr lang="ru-RU" sz="1400" dirty="0">
                <a:solidFill>
                  <a:schemeClr val="accent5"/>
                </a:solidFill>
                <a:cs typeface="Arial" panose="020B0604020202020204" pitchFamily="34" charset="0"/>
                <a:hlinkClick r:id="rId5"/>
              </a:rPr>
              <a:t>(</a:t>
            </a:r>
            <a:r>
              <a:rPr lang="ru-RU" sz="1400" dirty="0" err="1">
                <a:solidFill>
                  <a:schemeClr val="accent5"/>
                </a:solidFill>
                <a:cs typeface="Arial" panose="020B0604020202020204" pitchFamily="34" charset="0"/>
                <a:hlinkClick r:id="rId5"/>
              </a:rPr>
              <a:t>затвердженого</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постановою</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Кабінету</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Міністрів</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України</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від</a:t>
            </a:r>
            <a:r>
              <a:rPr lang="ru-RU" sz="1400" dirty="0">
                <a:solidFill>
                  <a:schemeClr val="accent5"/>
                </a:solidFill>
                <a:cs typeface="Arial" panose="020B0604020202020204" pitchFamily="34" charset="0"/>
                <a:hlinkClick r:id="rId5"/>
              </a:rPr>
              <a:t> 30.09.2020 р. </a:t>
            </a:r>
            <a:r>
              <a:rPr lang="ru-RU" sz="1400" dirty="0" err="1">
                <a:solidFill>
                  <a:schemeClr val="accent5"/>
                </a:solidFill>
                <a:cs typeface="Arial" panose="020B0604020202020204" pitchFamily="34" charset="0"/>
                <a:hlinkClick r:id="rId5"/>
              </a:rPr>
              <a:t>No</a:t>
            </a:r>
            <a:r>
              <a:rPr lang="ru-RU" sz="1400" dirty="0">
                <a:solidFill>
                  <a:schemeClr val="accent5"/>
                </a:solidFill>
                <a:cs typeface="Arial" panose="020B0604020202020204" pitchFamily="34" charset="0"/>
                <a:hlinkClick r:id="rId5"/>
              </a:rPr>
              <a:t> 898</a:t>
            </a:r>
            <a:r>
              <a:rPr lang="ru-RU" sz="1400" dirty="0" smtClean="0">
                <a:solidFill>
                  <a:schemeClr val="accent5"/>
                </a:solidFill>
                <a:cs typeface="Arial" panose="020B0604020202020204" pitchFamily="34" charset="0"/>
                <a:hlinkClick r:id="rId5"/>
              </a:rPr>
              <a:t>). </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smtClean="0">
                <a:ln>
                  <a:noFill/>
                </a:ln>
                <a:solidFill>
                  <a:srgbClr val="016E01">
                    <a:lumMod val="75000"/>
                  </a:srgbClr>
                </a:solidFill>
                <a:effectLst/>
                <a:uLnTx/>
                <a:uFillTx/>
                <a:cs typeface="Arial" panose="020B0604020202020204" pitchFamily="34" charset="0"/>
              </a:rPr>
              <a:t>Типові</a:t>
            </a: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програми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для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закладів</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6"/>
              </a:rPr>
              <a:t>у 5- 6 </a:t>
            </a:r>
            <a:r>
              <a:rPr lang="ru-RU" sz="1400" dirty="0" err="1">
                <a:solidFill>
                  <a:schemeClr val="accent5"/>
                </a:solidFill>
                <a:cs typeface="Arial" panose="020B0604020202020204" pitchFamily="34" charset="0"/>
                <a:hlinkClick r:id="rId6"/>
              </a:rPr>
              <a:t>класах</a:t>
            </a:r>
            <a:r>
              <a:rPr lang="ru-RU" sz="1400" dirty="0">
                <a:solidFill>
                  <a:schemeClr val="accent5"/>
                </a:solidFill>
                <a:cs typeface="Arial" panose="020B0604020202020204" pitchFamily="34" charset="0"/>
                <a:hlinkClick r:id="rId6"/>
              </a:rPr>
              <a:t> – </a:t>
            </a:r>
            <a:r>
              <a:rPr lang="ru-RU" sz="1400" dirty="0" err="1">
                <a:solidFill>
                  <a:schemeClr val="accent5"/>
                </a:solidFill>
                <a:cs typeface="Arial" panose="020B0604020202020204" pitchFamily="34" charset="0"/>
                <a:hlinkClick r:id="rId6"/>
              </a:rPr>
              <a:t>Типової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освітньої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програми</a:t>
            </a:r>
            <a:r>
              <a:rPr lang="ru-RU" sz="1400" dirty="0">
                <a:solidFill>
                  <a:schemeClr val="accent5"/>
                </a:solidFill>
                <a:cs typeface="Arial" panose="020B0604020202020204" pitchFamily="34" charset="0"/>
                <a:hlinkClick r:id="rId6"/>
              </a:rPr>
              <a:t> для 5 – 9 </a:t>
            </a:r>
            <a:r>
              <a:rPr lang="ru-RU" sz="1400" dirty="0" err="1">
                <a:solidFill>
                  <a:schemeClr val="accent5"/>
                </a:solidFill>
                <a:cs typeface="Arial" panose="020B0604020202020204" pitchFamily="34" charset="0"/>
                <a:hlinkClick r:id="rId6"/>
              </a:rPr>
              <a:t>класів</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закладів</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загальної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середньої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освіти</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затвердженої</a:t>
            </a:r>
            <a:r>
              <a:rPr lang="ru-RU" sz="1400" dirty="0">
                <a:solidFill>
                  <a:schemeClr val="accent5"/>
                </a:solidFill>
                <a:cs typeface="Arial" panose="020B0604020202020204" pitchFamily="34" charset="0"/>
                <a:hlinkClick r:id="rId6"/>
              </a:rPr>
              <a:t> наказом </a:t>
            </a:r>
            <a:r>
              <a:rPr lang="ru-RU" sz="1400" dirty="0" err="1">
                <a:solidFill>
                  <a:schemeClr val="accent5"/>
                </a:solidFill>
                <a:cs typeface="Arial" panose="020B0604020202020204" pitchFamily="34" charset="0"/>
                <a:hlinkClick r:id="rId6"/>
              </a:rPr>
              <a:t>Міністерства</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освіти</a:t>
            </a:r>
            <a:r>
              <a:rPr lang="ru-RU" sz="1400" dirty="0">
                <a:solidFill>
                  <a:schemeClr val="accent5"/>
                </a:solidFill>
                <a:cs typeface="Arial" panose="020B0604020202020204" pitchFamily="34" charset="0"/>
                <a:hlinkClick r:id="rId6"/>
              </a:rPr>
              <a:t> і науки </a:t>
            </a:r>
            <a:r>
              <a:rPr lang="ru-RU" sz="1400" dirty="0" err="1">
                <a:solidFill>
                  <a:schemeClr val="accent5"/>
                </a:solidFill>
                <a:cs typeface="Arial" panose="020B0604020202020204" pitchFamily="34" charset="0"/>
                <a:hlinkClick r:id="rId6"/>
              </a:rPr>
              <a:t>України</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від</a:t>
            </a:r>
            <a:r>
              <a:rPr lang="ru-RU" sz="1400" dirty="0">
                <a:solidFill>
                  <a:schemeClr val="accent5"/>
                </a:solidFill>
                <a:cs typeface="Arial" panose="020B0604020202020204" pitchFamily="34" charset="0"/>
                <a:hlinkClick r:id="rId6"/>
              </a:rPr>
              <a:t> 19.02. 2021 </a:t>
            </a:r>
            <a:r>
              <a:rPr lang="en-US" sz="1400" dirty="0">
                <a:solidFill>
                  <a:schemeClr val="accent5"/>
                </a:solidFill>
                <a:cs typeface="Arial" panose="020B0604020202020204" pitchFamily="34" charset="0"/>
                <a:hlinkClick r:id="rId6"/>
              </a:rPr>
              <a:t>No 235</a:t>
            </a:r>
            <a:r>
              <a:rPr lang="en-US" sz="1400" dirty="0" smtClean="0">
                <a:solidFill>
                  <a:schemeClr val="accent5"/>
                </a:solidFill>
                <a:cs typeface="Arial" panose="020B0604020202020204" pitchFamily="34" charset="0"/>
                <a:hlinkClick r:id="rId6"/>
              </a:rPr>
              <a:t>).</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Накази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Міністерства</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і науки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7"/>
              </a:rPr>
              <a:t>від 07 червня 2023 р. № 705 «Про проведення всеукраїнського конкурсу «Учитель року-2024″»</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8"/>
              </a:rPr>
              <a:t>від 15.05.2023 № 563 «Про затвердження методичних рекомендацій щодо окремих питань здобуття освіти в закладах загальної середньої освіти в умовах воєнного стану в Україні</a:t>
            </a:r>
            <a:r>
              <a:rPr lang="uk-UA" sz="1400" dirty="0">
                <a:solidFill>
                  <a:schemeClr val="bg2">
                    <a:lumMod val="90000"/>
                    <a:lumOff val="10000"/>
                  </a:schemeClr>
                </a:solidFill>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9"/>
              </a:rPr>
              <a:t>від 09.09.2022 р. № 805 «Про затвердження Положення про атестацію педагогічних працівників»</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0"/>
              </a:rPr>
              <a:t>від 08 серпня 2022 року № 707 «Про затвердження Інструкції з ведення ділової документації у закладах загальної середньої освіти в електронній формі</a:t>
            </a:r>
            <a:r>
              <a:rPr lang="uk-UA" sz="1400" dirty="0" smtClean="0">
                <a:solidFill>
                  <a:schemeClr val="accent1">
                    <a:lumMod val="50000"/>
                  </a:schemeClr>
                </a:solidFill>
                <a:cs typeface="Arial" panose="020B0604020202020204" pitchFamily="34" charset="0"/>
                <a:hlinkClick r:id="rId10"/>
              </a:rPr>
              <a:t>»</a:t>
            </a:r>
            <a:endParaRPr lang="uk-UA" sz="1400" dirty="0" smtClean="0">
              <a:solidFill>
                <a:schemeClr val="accent1">
                  <a:lumMod val="50000"/>
                </a:schemeClr>
              </a:solidFill>
              <a:cs typeface="Arial" panose="020B0604020202020204" pitchFamily="34" charset="0"/>
            </a:endParaRPr>
          </a:p>
          <a:p>
            <a:pPr marL="285750" lvl="0" indent="-285750" defTabSz="685800">
              <a:buFont typeface="Wingdings" panose="05000000000000000000" pitchFamily="2" charset="2"/>
              <a:buChar char="Ø"/>
              <a:defRPr/>
            </a:pP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lang="uk-UA" sz="1400" dirty="0">
                <a:solidFill>
                  <a:schemeClr val="accent2"/>
                </a:solidFill>
                <a:hlinkClick r:id="rId11">
                  <a:extLst>
                    <a:ext uri="{A12FA001-AC4F-418D-AE19-62706E023703}">
                      <ahyp:hlinkClr xmlns:lc="http://schemas.openxmlformats.org/drawingml/2006/lockedCanvas" xmlns:ahyp="http://schemas.microsoft.com/office/drawing/2018/hyperlinkcolor" xmlns="" val="tx"/>
                    </a:ext>
                  </a:extLst>
                </a:hlinkClick>
              </a:rPr>
              <a:t>від 01.04.2022 №289 «Про затвердження методичних рекомендацій щодо оцінювання навчальних досягнень учнів 5-6 класів, які здобувають освіту відповідно до нового Державного стандарту базової середньої освіти»</a:t>
            </a:r>
            <a:endParaRPr lang="uk-UA" sz="1400" dirty="0">
              <a:solidFill>
                <a:schemeClr val="accent2"/>
              </a:solidFill>
            </a:endParaRPr>
          </a:p>
          <a:p>
            <a:pPr marL="285750" indent="-285750" defTabSz="685800">
              <a:buFont typeface="Wingdings" panose="05000000000000000000" pitchFamily="2" charset="2"/>
              <a:buChar char="Ø"/>
              <a:defRPr/>
            </a:pPr>
            <a:r>
              <a:rPr lang="uk-UA" sz="1400" dirty="0">
                <a:solidFill>
                  <a:schemeClr val="accent5"/>
                </a:solidFill>
                <a:hlinkClick r:id="rId12">
                  <a:extLst>
                    <a:ext uri="{A12FA001-AC4F-418D-AE19-62706E023703}">
                      <ahyp:hlinkClr xmlns:lc="http://schemas.openxmlformats.org/drawingml/2006/lockedCanvas" xmlns:ahyp="http://schemas.microsoft.com/office/drawing/2018/hyperlinkcolor" xmlns="" val="tx"/>
                    </a:ext>
                  </a:extLst>
                </a:hlinkClick>
              </a:rPr>
              <a:t>від 8 вересня 2020 року №1115 і зареєстровано в Міністерстві юстиції 28 вересня 2020 року за №941/35224 «Деякі питання організації дистанційного навчання</a:t>
            </a:r>
            <a:r>
              <a:rPr lang="uk-UA" sz="1400" dirty="0" smtClean="0">
                <a:solidFill>
                  <a:schemeClr val="accent5"/>
                </a:solidFill>
              </a:rPr>
              <a:t>»</a:t>
            </a: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8" name="TextBox 7">
            <a:extLst>
              <a:ext uri="{FF2B5EF4-FFF2-40B4-BE49-F238E27FC236}">
                <a16:creationId xmlns="" xmlns:a16="http://schemas.microsoft.com/office/drawing/2014/main" id="{5076E7E1-8BB8-4A6B-8A2C-3654C2717E41}"/>
              </a:ext>
            </a:extLst>
          </p:cNvPr>
          <p:cNvSpPr txBox="1"/>
          <p:nvPr/>
        </p:nvSpPr>
        <p:spPr>
          <a:xfrm>
            <a:off x="1315229" y="5583480"/>
            <a:ext cx="7828769" cy="1169551"/>
          </a:xfrm>
          <a:prstGeom prst="rect">
            <a:avLst/>
          </a:prstGeom>
          <a:noFill/>
        </p:spPr>
        <p:txBody>
          <a:bodyPr wrap="square" rtlCol="0">
            <a:spAutoFit/>
          </a:bodyPr>
          <a:lstStyle/>
          <a:p>
            <a:r>
              <a:rPr lang="uk-UA" sz="1400" b="1" dirty="0">
                <a:solidFill>
                  <a:schemeClr val="accent6">
                    <a:lumMod val="50000"/>
                  </a:schemeClr>
                </a:solidFill>
              </a:rPr>
              <a:t>Листи </a:t>
            </a:r>
            <a:r>
              <a:rPr lang="uk-UA" sz="1400" b="1" dirty="0" err="1">
                <a:solidFill>
                  <a:schemeClr val="accent6">
                    <a:lumMod val="50000"/>
                  </a:schemeClr>
                </a:solidFill>
              </a:rPr>
              <a:t>МОНу</a:t>
            </a:r>
            <a:endParaRPr lang="uk-UA" sz="1400" b="1" dirty="0">
              <a:solidFill>
                <a:schemeClr val="accent6">
                  <a:lumMod val="50000"/>
                </a:schemeClr>
              </a:solidFill>
            </a:endParaRPr>
          </a:p>
          <a:p>
            <a:pPr marL="285750" indent="-285750">
              <a:buFont typeface="Wingdings" panose="05000000000000000000" pitchFamily="2" charset="2"/>
              <a:buChar char="Ø"/>
            </a:pPr>
            <a:r>
              <a:rPr lang="uk-UA" sz="1400" dirty="0">
                <a:solidFill>
                  <a:schemeClr val="accent1">
                    <a:lumMod val="75000"/>
                  </a:schemeClr>
                </a:solidFill>
                <a:hlinkClick r:id="rId13"/>
              </a:rPr>
              <a:t>від 17 травня 2023 р. №1/6990-23 «Про підготовку закладів освіти до нового навчального року та проходження зимового періоду 2023/2024 </a:t>
            </a:r>
            <a:r>
              <a:rPr lang="uk-UA" sz="1400" dirty="0" smtClean="0">
                <a:solidFill>
                  <a:schemeClr val="accent1">
                    <a:lumMod val="75000"/>
                  </a:schemeClr>
                </a:solidFill>
                <a:hlinkClick r:id="rId13"/>
              </a:rPr>
              <a:t>року</a:t>
            </a:r>
            <a:endParaRPr lang="uk-UA" sz="1400" dirty="0" smtClean="0">
              <a:solidFill>
                <a:schemeClr val="accent1">
                  <a:lumMod val="75000"/>
                </a:schemeClr>
              </a:solidFill>
            </a:endParaRPr>
          </a:p>
          <a:p>
            <a:pPr marL="285750" indent="-285750">
              <a:buFont typeface="Wingdings" panose="05000000000000000000" pitchFamily="2" charset="2"/>
              <a:buChar char="Ø"/>
            </a:pPr>
            <a:r>
              <a:rPr lang="ru-RU" sz="1400" dirty="0" err="1" smtClean="0">
                <a:solidFill>
                  <a:schemeClr val="accent1">
                    <a:lumMod val="75000"/>
                  </a:schemeClr>
                </a:solidFill>
                <a:hlinkClick r:id="rId14"/>
              </a:rPr>
              <a:t>Від</a:t>
            </a:r>
            <a:r>
              <a:rPr lang="ru-RU" sz="1400" dirty="0" smtClean="0">
                <a:solidFill>
                  <a:schemeClr val="accent1">
                    <a:lumMod val="75000"/>
                  </a:schemeClr>
                </a:solidFill>
                <a:hlinkClick r:id="rId14"/>
              </a:rPr>
              <a:t> 16 </a:t>
            </a:r>
            <a:r>
              <a:rPr lang="ru-RU" sz="1400" dirty="0" err="1" smtClean="0">
                <a:solidFill>
                  <a:schemeClr val="accent1">
                    <a:lumMod val="75000"/>
                  </a:schemeClr>
                </a:solidFill>
                <a:hlinkClick r:id="rId14"/>
              </a:rPr>
              <a:t>серпня</a:t>
            </a:r>
            <a:r>
              <a:rPr lang="ru-RU" sz="1400" dirty="0" smtClean="0">
                <a:solidFill>
                  <a:schemeClr val="accent1">
                    <a:lumMod val="75000"/>
                  </a:schemeClr>
                </a:solidFill>
                <a:hlinkClick r:id="rId14"/>
              </a:rPr>
              <a:t> 2023 р.  № 1/12186-23 «Про </a:t>
            </a:r>
            <a:r>
              <a:rPr lang="ru-RU" sz="1400" dirty="0" err="1">
                <a:solidFill>
                  <a:schemeClr val="accent1">
                    <a:lumMod val="75000"/>
                  </a:schemeClr>
                </a:solidFill>
                <a:hlinkClick r:id="rId14"/>
              </a:rPr>
              <a:t>організацію</a:t>
            </a:r>
            <a:r>
              <a:rPr lang="ru-RU" sz="1400" dirty="0">
                <a:solidFill>
                  <a:schemeClr val="accent1">
                    <a:lumMod val="75000"/>
                  </a:schemeClr>
                </a:solidFill>
                <a:hlinkClick r:id="rId14"/>
              </a:rPr>
              <a:t> </a:t>
            </a:r>
            <a:r>
              <a:rPr lang="ru-RU" sz="1400" dirty="0" smtClean="0">
                <a:solidFill>
                  <a:schemeClr val="accent1">
                    <a:lumMod val="75000"/>
                  </a:schemeClr>
                </a:solidFill>
                <a:hlinkClick r:id="rId14"/>
              </a:rPr>
              <a:t>2023/2024 </a:t>
            </a:r>
            <a:r>
              <a:rPr lang="ru-RU" sz="1400" dirty="0" err="1">
                <a:solidFill>
                  <a:schemeClr val="accent1">
                    <a:lumMod val="75000"/>
                  </a:schemeClr>
                </a:solidFill>
                <a:hlinkClick r:id="rId14"/>
              </a:rPr>
              <a:t>навчального</a:t>
            </a:r>
            <a:r>
              <a:rPr lang="ru-RU" sz="1400" dirty="0">
                <a:solidFill>
                  <a:schemeClr val="accent1">
                    <a:lumMod val="75000"/>
                  </a:schemeClr>
                </a:solidFill>
                <a:hlinkClick r:id="rId14"/>
              </a:rPr>
              <a:t> </a:t>
            </a:r>
            <a:r>
              <a:rPr lang="ru-RU" sz="1400" dirty="0" smtClean="0">
                <a:solidFill>
                  <a:schemeClr val="accent1">
                    <a:lumMod val="75000"/>
                  </a:schemeClr>
                </a:solidFill>
                <a:hlinkClick r:id="rId14"/>
              </a:rPr>
              <a:t>року в </a:t>
            </a:r>
            <a:r>
              <a:rPr lang="ru-RU" sz="1400" dirty="0">
                <a:solidFill>
                  <a:schemeClr val="accent1">
                    <a:lumMod val="75000"/>
                  </a:schemeClr>
                </a:solidFill>
                <a:hlinkClick r:id="rId14"/>
              </a:rPr>
              <a:t>закладах </a:t>
            </a:r>
            <a:r>
              <a:rPr lang="ru-RU" sz="1400" dirty="0" err="1">
                <a:solidFill>
                  <a:schemeClr val="accent1">
                    <a:lumMod val="75000"/>
                  </a:schemeClr>
                </a:solidFill>
                <a:hlinkClick r:id="rId14"/>
              </a:rPr>
              <a:t>загальної</a:t>
            </a:r>
            <a:r>
              <a:rPr lang="ru-RU" sz="1400" dirty="0">
                <a:solidFill>
                  <a:schemeClr val="accent1">
                    <a:lumMod val="75000"/>
                  </a:schemeClr>
                </a:solidFill>
                <a:hlinkClick r:id="rId14"/>
              </a:rPr>
              <a:t> </a:t>
            </a:r>
            <a:r>
              <a:rPr lang="ru-RU" sz="1400" dirty="0" err="1">
                <a:solidFill>
                  <a:schemeClr val="accent1">
                    <a:lumMod val="75000"/>
                  </a:schemeClr>
                </a:solidFill>
                <a:hlinkClick r:id="rId14"/>
              </a:rPr>
              <a:t>середньої</a:t>
            </a:r>
            <a:r>
              <a:rPr lang="ru-RU" sz="1400" dirty="0">
                <a:solidFill>
                  <a:schemeClr val="accent1">
                    <a:lumMod val="75000"/>
                  </a:schemeClr>
                </a:solidFill>
                <a:hlinkClick r:id="rId14"/>
              </a:rPr>
              <a:t> </a:t>
            </a:r>
            <a:r>
              <a:rPr lang="ru-RU" sz="1400" dirty="0" err="1" smtClean="0">
                <a:solidFill>
                  <a:schemeClr val="accent1">
                    <a:lumMod val="75000"/>
                  </a:schemeClr>
                </a:solidFill>
                <a:hlinkClick r:id="rId14"/>
              </a:rPr>
              <a:t>освіти</a:t>
            </a:r>
            <a:r>
              <a:rPr lang="ru-RU" sz="1400" dirty="0" smtClean="0">
                <a:solidFill>
                  <a:schemeClr val="accent1">
                    <a:lumMod val="75000"/>
                  </a:schemeClr>
                </a:solidFill>
                <a:hlinkClick r:id="rId14"/>
              </a:rPr>
              <a:t>»</a:t>
            </a:r>
            <a:endParaRPr lang="ru-RU" sz="1400" dirty="0">
              <a:solidFill>
                <a:schemeClr val="accent1">
                  <a:lumMod val="75000"/>
                </a:schemeClr>
              </a:solidFill>
            </a:endParaRPr>
          </a:p>
        </p:txBody>
      </p:sp>
    </p:spTree>
    <p:extLst>
      <p:ext uri="{BB962C8B-B14F-4D97-AF65-F5344CB8AC3E}">
        <p14:creationId xmlns:p14="http://schemas.microsoft.com/office/powerpoint/2010/main" val="7665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48680"/>
            <a:ext cx="7132320" cy="396695"/>
          </a:xfrm>
        </p:spPr>
        <p:txBody>
          <a:bodyPr>
            <a:normAutofit fontScale="90000"/>
          </a:bodyPr>
          <a:lstStyle/>
          <a:p>
            <a:pPr algn="ctr"/>
            <a:r>
              <a:rPr lang="uk-UA" dirty="0"/>
              <a:t>Навчальні програми і можливі зміни до змісту модельної програми</a:t>
            </a:r>
            <a:endParaRPr lang="ru-RU" dirty="0"/>
          </a:p>
        </p:txBody>
      </p:sp>
      <p:sp>
        <p:nvSpPr>
          <p:cNvPr id="2" name="Объект 1"/>
          <p:cNvSpPr>
            <a:spLocks noGrp="1"/>
          </p:cNvSpPr>
          <p:nvPr>
            <p:ph idx="1"/>
          </p:nvPr>
        </p:nvSpPr>
        <p:spPr>
          <a:xfrm>
            <a:off x="305527" y="1471400"/>
            <a:ext cx="8586954" cy="4529350"/>
          </a:xfrm>
        </p:spPr>
        <p:txBody>
          <a:bodyPr>
            <a:normAutofit/>
          </a:bodyPr>
          <a:lstStyle/>
          <a:p>
            <a:pPr marL="0" indent="0" algn="just">
              <a:spcBef>
                <a:spcPts val="450"/>
              </a:spcBef>
              <a:buNone/>
            </a:pPr>
            <a:r>
              <a:rPr lang="uk-UA" sz="1800" dirty="0"/>
              <a:t>Розробляючи навчальну програму педагоги можуть вносити зміни у пропонований модельною навчальною програмою зміст навчального предмета/інтегрованого курсу, відповідно до підготовленості класу, регіональних особливостей, робочого навчального плану школи, необхідності своєчасного реагування на конкретні умови, в яких відбувається освітній процес, зокрема:</a:t>
            </a:r>
          </a:p>
          <a:p>
            <a:pPr marL="342900" indent="-342900" algn="just">
              <a:spcBef>
                <a:spcPts val="450"/>
              </a:spcBef>
              <a:buFont typeface="Wingdings" panose="05000000000000000000" pitchFamily="2" charset="2"/>
              <a:buChar char="ü"/>
            </a:pPr>
            <a:r>
              <a:rPr lang="uk-UA" sz="1800" b="1" dirty="0"/>
              <a:t>доповнювати </a:t>
            </a:r>
            <a:r>
              <a:rPr lang="uk-UA" sz="1800" dirty="0"/>
              <a:t>зміст програми, включаючи регіональний компонент;</a:t>
            </a:r>
          </a:p>
          <a:p>
            <a:pPr marL="342900" indent="-342900" algn="just">
              <a:spcBef>
                <a:spcPts val="450"/>
              </a:spcBef>
              <a:buFont typeface="Wingdings" panose="05000000000000000000" pitchFamily="2" charset="2"/>
              <a:buChar char="ü"/>
            </a:pPr>
            <a:r>
              <a:rPr lang="uk-UA" sz="1800" b="1" dirty="0"/>
              <a:t>розширювати/</a:t>
            </a:r>
            <a:r>
              <a:rPr lang="uk-UA" sz="1800" dirty="0"/>
              <a:t>поглиблювати або </a:t>
            </a:r>
            <a:r>
              <a:rPr lang="uk-UA" sz="1800" b="1" dirty="0"/>
              <a:t>ущільнювати</a:t>
            </a:r>
            <a:r>
              <a:rPr lang="uk-UA" sz="1800" dirty="0"/>
              <a:t> зміст окремих елементів (розділів, тем, модулів тощо) програми зважаючи на потреби учнів, матеріально-технічне забезпечення закладу освіти, запити батьків, громади тощо;</a:t>
            </a:r>
          </a:p>
          <a:p>
            <a:pPr marL="342900" indent="-342900" algn="just">
              <a:spcBef>
                <a:spcPts val="450"/>
              </a:spcBef>
              <a:buFont typeface="Wingdings" panose="05000000000000000000" pitchFamily="2" charset="2"/>
              <a:buChar char="ü"/>
            </a:pPr>
            <a:r>
              <a:rPr lang="uk-UA" sz="1800" dirty="0"/>
              <a:t>доповнювати тематику </a:t>
            </a:r>
            <a:r>
              <a:rPr lang="uk-UA" sz="1800" b="1" dirty="0"/>
              <a:t>практичних/творчих робіт;</a:t>
            </a:r>
          </a:p>
          <a:p>
            <a:pPr marL="342900" indent="-342900" algn="just">
              <a:spcBef>
                <a:spcPts val="450"/>
              </a:spcBef>
              <a:buFont typeface="Wingdings" panose="05000000000000000000" pitchFamily="2" charset="2"/>
              <a:buChar char="ü"/>
            </a:pPr>
            <a:r>
              <a:rPr lang="uk-UA" sz="1800" dirty="0"/>
              <a:t>вилучати окремі питання, з метою уникнення надмірної </a:t>
            </a:r>
            <a:r>
              <a:rPr lang="uk-UA" sz="1800" b="1" dirty="0"/>
              <a:t>деталізації змісту </a:t>
            </a:r>
            <a:r>
              <a:rPr lang="uk-UA" sz="1800" dirty="0"/>
              <a:t>навчального матеріалу.</a:t>
            </a:r>
          </a:p>
          <a:p>
            <a:pPr marL="0" indent="0" algn="just">
              <a:spcBef>
                <a:spcPts val="450"/>
              </a:spcBef>
              <a:buNone/>
            </a:pPr>
            <a:r>
              <a:rPr lang="uk-UA" sz="1800" dirty="0"/>
              <a:t>Загальний обсяг таких </a:t>
            </a:r>
            <a:r>
              <a:rPr lang="uk-UA" sz="1800" b="1" dirty="0"/>
              <a:t>змін </a:t>
            </a:r>
            <a:r>
              <a:rPr lang="uk-UA" sz="1800" dirty="0"/>
              <a:t>може досягати </a:t>
            </a:r>
            <a:r>
              <a:rPr lang="uk-UA" sz="1800" b="1" dirty="0"/>
              <a:t>20%.</a:t>
            </a:r>
          </a:p>
          <a:p>
            <a:pPr marL="0" indent="0" algn="just">
              <a:spcBef>
                <a:spcPts val="450"/>
              </a:spcBef>
              <a:buNone/>
            </a:pPr>
            <a:r>
              <a:rPr lang="uk-UA" sz="1800" dirty="0"/>
              <a:t>Також учитель може змінювати </a:t>
            </a:r>
            <a:r>
              <a:rPr lang="uk-UA" sz="1800" b="1" dirty="0"/>
              <a:t>послідовність вивчення тем</a:t>
            </a:r>
            <a:r>
              <a:rPr lang="uk-UA" sz="1800" dirty="0"/>
              <a:t>, не порушуючи </a:t>
            </a:r>
            <a:r>
              <a:rPr lang="uk-UA" sz="1800" b="1" dirty="0"/>
              <a:t>логічної послідовності </a:t>
            </a:r>
            <a:r>
              <a:rPr lang="uk-UA" sz="1800" dirty="0"/>
              <a:t>досягнення результатів навчання.</a:t>
            </a:r>
            <a:endParaRPr lang="ru-RU" sz="1800" dirty="0"/>
          </a:p>
        </p:txBody>
      </p:sp>
    </p:spTree>
    <p:extLst>
      <p:ext uri="{BB962C8B-B14F-4D97-AF65-F5344CB8AC3E}">
        <p14:creationId xmlns:p14="http://schemas.microsoft.com/office/powerpoint/2010/main" val="239372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duotone>
              <a:schemeClr val="accent5">
                <a:shade val="45000"/>
                <a:satMod val="135000"/>
              </a:schemeClr>
              <a:prstClr val="white"/>
            </a:duotone>
          </a:blip>
          <a:stretch>
            <a:fillRect/>
          </a:stretch>
        </p:blipFill>
        <p:spPr>
          <a:xfrm>
            <a:off x="737574" y="665630"/>
            <a:ext cx="6103620" cy="937259"/>
          </a:xfrm>
          <a:prstGeom prst="rect">
            <a:avLst/>
          </a:prstGeom>
        </p:spPr>
      </p:pic>
      <p:grpSp>
        <p:nvGrpSpPr>
          <p:cNvPr id="4" name="object 4"/>
          <p:cNvGrpSpPr/>
          <p:nvPr/>
        </p:nvGrpSpPr>
        <p:grpSpPr>
          <a:xfrm>
            <a:off x="-110730" y="765859"/>
            <a:ext cx="9047398" cy="5193188"/>
            <a:chOff x="-17699" y="685800"/>
            <a:chExt cx="9047398" cy="6245706"/>
          </a:xfrm>
        </p:grpSpPr>
        <p:pic>
          <p:nvPicPr>
            <p:cNvPr id="5" name="object 5"/>
            <p:cNvPicPr/>
            <p:nvPr/>
          </p:nvPicPr>
          <p:blipFill>
            <a:blip r:embed="rId3" cstate="print">
              <a:duotone>
                <a:schemeClr val="accent4">
                  <a:shade val="45000"/>
                  <a:satMod val="135000"/>
                </a:schemeClr>
                <a:prstClr val="white"/>
              </a:duotone>
            </a:blip>
            <a:stretch>
              <a:fillRect/>
            </a:stretch>
          </p:blipFill>
          <p:spPr>
            <a:xfrm>
              <a:off x="4011438" y="2148624"/>
              <a:ext cx="998219" cy="807720"/>
            </a:xfrm>
            <a:prstGeom prst="rect">
              <a:avLst/>
            </a:prstGeom>
          </p:spPr>
        </p:pic>
        <p:pic>
          <p:nvPicPr>
            <p:cNvPr id="6" name="object 6"/>
            <p:cNvPicPr/>
            <p:nvPr/>
          </p:nvPicPr>
          <p:blipFill>
            <a:blip r:embed="rId4" cstate="print"/>
            <a:stretch>
              <a:fillRect/>
            </a:stretch>
          </p:blipFill>
          <p:spPr>
            <a:xfrm>
              <a:off x="426719" y="2420468"/>
              <a:ext cx="8602980" cy="4511038"/>
            </a:xfrm>
            <a:prstGeom prst="rect">
              <a:avLst/>
            </a:prstGeom>
          </p:spPr>
        </p:pic>
        <p:pic>
          <p:nvPicPr>
            <p:cNvPr id="8" name="object 8"/>
            <p:cNvPicPr/>
            <p:nvPr/>
          </p:nvPicPr>
          <p:blipFill>
            <a:blip r:embed="rId5" cstate="print">
              <a:duotone>
                <a:prstClr val="black"/>
                <a:schemeClr val="accent3">
                  <a:tint val="45000"/>
                  <a:satMod val="400000"/>
                </a:schemeClr>
              </a:duotone>
            </a:blip>
            <a:stretch>
              <a:fillRect/>
            </a:stretch>
          </p:blipFill>
          <p:spPr>
            <a:xfrm>
              <a:off x="5642227" y="2420468"/>
              <a:ext cx="3359657" cy="1071752"/>
            </a:xfrm>
            <a:prstGeom prst="rect">
              <a:avLst/>
            </a:prstGeom>
          </p:spPr>
        </p:pic>
        <p:pic>
          <p:nvPicPr>
            <p:cNvPr id="9" name="object 9"/>
            <p:cNvPicPr/>
            <p:nvPr/>
          </p:nvPicPr>
          <p:blipFill>
            <a:blip r:embed="rId6" cstate="print"/>
            <a:stretch>
              <a:fillRect/>
            </a:stretch>
          </p:blipFill>
          <p:spPr>
            <a:xfrm>
              <a:off x="5280659" y="685800"/>
              <a:ext cx="3749040" cy="1249679"/>
            </a:xfrm>
            <a:prstGeom prst="rect">
              <a:avLst/>
            </a:prstGeom>
          </p:spPr>
        </p:pic>
        <p:pic>
          <p:nvPicPr>
            <p:cNvPr id="10" name="object 10"/>
            <p:cNvPicPr/>
            <p:nvPr/>
          </p:nvPicPr>
          <p:blipFill>
            <a:blip r:embed="rId7" cstate="print">
              <a:duotone>
                <a:prstClr val="black"/>
                <a:schemeClr val="accent1">
                  <a:tint val="45000"/>
                  <a:satMod val="400000"/>
                </a:schemeClr>
              </a:duotone>
            </a:blip>
            <a:stretch>
              <a:fillRect/>
            </a:stretch>
          </p:blipFill>
          <p:spPr>
            <a:xfrm>
              <a:off x="197514" y="1373758"/>
              <a:ext cx="3056382" cy="561721"/>
            </a:xfrm>
            <a:prstGeom prst="rect">
              <a:avLst/>
            </a:prstGeom>
          </p:spPr>
        </p:pic>
        <p:pic>
          <p:nvPicPr>
            <p:cNvPr id="11" name="object 11"/>
            <p:cNvPicPr/>
            <p:nvPr/>
          </p:nvPicPr>
          <p:blipFill>
            <a:blip r:embed="rId8" cstate="print"/>
            <a:stretch>
              <a:fillRect/>
            </a:stretch>
          </p:blipFill>
          <p:spPr>
            <a:xfrm>
              <a:off x="6141720" y="1203959"/>
              <a:ext cx="2179320" cy="1051560"/>
            </a:xfrm>
            <a:prstGeom prst="rect">
              <a:avLst/>
            </a:prstGeom>
          </p:spPr>
        </p:pic>
        <p:pic>
          <p:nvPicPr>
            <p:cNvPr id="12" name="object 12"/>
            <p:cNvPicPr/>
            <p:nvPr/>
          </p:nvPicPr>
          <p:blipFill>
            <a:blip r:embed="rId9" cstate="print">
              <a:duotone>
                <a:prstClr val="black"/>
                <a:schemeClr val="accent1">
                  <a:tint val="45000"/>
                  <a:satMod val="400000"/>
                </a:schemeClr>
              </a:duotone>
            </a:blip>
            <a:stretch>
              <a:fillRect/>
            </a:stretch>
          </p:blipFill>
          <p:spPr>
            <a:xfrm>
              <a:off x="1046479" y="1804010"/>
              <a:ext cx="1597660" cy="425196"/>
            </a:xfrm>
            <a:prstGeom prst="rect">
              <a:avLst/>
            </a:prstGeom>
          </p:spPr>
        </p:pic>
        <p:pic>
          <p:nvPicPr>
            <p:cNvPr id="13" name="object 13"/>
            <p:cNvPicPr/>
            <p:nvPr/>
          </p:nvPicPr>
          <p:blipFill>
            <a:blip r:embed="rId10" cstate="print">
              <a:duotone>
                <a:schemeClr val="accent6">
                  <a:shade val="45000"/>
                  <a:satMod val="135000"/>
                </a:schemeClr>
                <a:prstClr val="white"/>
              </a:duotone>
            </a:blip>
            <a:stretch>
              <a:fillRect/>
            </a:stretch>
          </p:blipFill>
          <p:spPr>
            <a:xfrm>
              <a:off x="-17699" y="2009165"/>
              <a:ext cx="4084320" cy="2095500"/>
            </a:xfrm>
            <a:prstGeom prst="rect">
              <a:avLst/>
            </a:prstGeom>
          </p:spPr>
        </p:pic>
        <p:pic>
          <p:nvPicPr>
            <p:cNvPr id="15" name="object 15"/>
            <p:cNvPicPr/>
            <p:nvPr/>
          </p:nvPicPr>
          <p:blipFill>
            <a:blip r:embed="rId11" cstate="print">
              <a:duotone>
                <a:schemeClr val="accent6">
                  <a:shade val="45000"/>
                  <a:satMod val="135000"/>
                </a:schemeClr>
                <a:prstClr val="white"/>
              </a:duotone>
            </a:blip>
            <a:stretch>
              <a:fillRect/>
            </a:stretch>
          </p:blipFill>
          <p:spPr>
            <a:xfrm>
              <a:off x="3135247" y="1310639"/>
              <a:ext cx="2506980" cy="807720"/>
            </a:xfrm>
            <a:prstGeom prst="rect">
              <a:avLst/>
            </a:prstGeom>
          </p:spPr>
        </p:pic>
        <p:pic>
          <p:nvPicPr>
            <p:cNvPr id="16" name="object 16"/>
            <p:cNvPicPr/>
            <p:nvPr/>
          </p:nvPicPr>
          <p:blipFill>
            <a:blip r:embed="rId12" cstate="print">
              <a:duotone>
                <a:schemeClr val="accent6">
                  <a:shade val="45000"/>
                  <a:satMod val="135000"/>
                </a:schemeClr>
                <a:prstClr val="white"/>
              </a:duotone>
            </a:blip>
            <a:stretch>
              <a:fillRect/>
            </a:stretch>
          </p:blipFill>
          <p:spPr>
            <a:xfrm>
              <a:off x="3403600" y="1714499"/>
              <a:ext cx="2026920" cy="807720"/>
            </a:xfrm>
            <a:prstGeom prst="rect">
              <a:avLst/>
            </a:prstGeom>
          </p:spPr>
        </p:pic>
      </p:grpSp>
    </p:spTree>
    <p:extLst>
      <p:ext uri="{BB962C8B-B14F-4D97-AF65-F5344CB8AC3E}">
        <p14:creationId xmlns:p14="http://schemas.microsoft.com/office/powerpoint/2010/main" val="83484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756" y="274638"/>
            <a:ext cx="7007798" cy="994122"/>
          </a:xfrm>
        </p:spPr>
        <p:txBody>
          <a:bodyPr>
            <a:normAutofit/>
          </a:bodyPr>
          <a:lstStyle/>
          <a:p>
            <a:pPr algn="ctr"/>
            <a:r>
              <a:rPr lang="uk-UA" sz="3600" b="1" dirty="0">
                <a:solidFill>
                  <a:srgbClr val="0070C0"/>
                </a:solidFill>
              </a:rPr>
              <a:t>Готуємося до </a:t>
            </a:r>
            <a:r>
              <a:rPr lang="uk-UA" sz="3600" b="1" dirty="0" err="1">
                <a:solidFill>
                  <a:srgbClr val="0070C0"/>
                </a:solidFill>
              </a:rPr>
              <a:t>ПЕРШого</a:t>
            </a:r>
            <a:r>
              <a:rPr lang="uk-UA" sz="3600" b="1" dirty="0">
                <a:solidFill>
                  <a:srgbClr val="0070C0"/>
                </a:solidFill>
              </a:rPr>
              <a:t> </a:t>
            </a:r>
            <a:r>
              <a:rPr lang="uk-UA" sz="3600" b="1" dirty="0" err="1">
                <a:solidFill>
                  <a:srgbClr val="0070C0"/>
                </a:solidFill>
              </a:rPr>
              <a:t>УРОКу</a:t>
            </a:r>
            <a:r>
              <a:rPr lang="uk-UA" sz="3600" b="1" dirty="0">
                <a:solidFill>
                  <a:srgbClr val="0070C0"/>
                </a:solidFill>
              </a:rPr>
              <a:t> </a:t>
            </a:r>
            <a:endParaRPr lang="uk-UA" sz="3600" dirty="0"/>
          </a:p>
        </p:txBody>
      </p:sp>
      <p:sp>
        <p:nvSpPr>
          <p:cNvPr id="3" name="Місце для вмісту 2"/>
          <p:cNvSpPr>
            <a:spLocks noGrp="1"/>
          </p:cNvSpPr>
          <p:nvPr>
            <p:ph idx="1"/>
          </p:nvPr>
        </p:nvSpPr>
        <p:spPr>
          <a:xfrm>
            <a:off x="736575" y="1412776"/>
            <a:ext cx="7493979" cy="4759424"/>
          </a:xfrm>
        </p:spPr>
        <p:txBody>
          <a:bodyPr>
            <a:normAutofit fontScale="92500" lnSpcReduction="10000"/>
          </a:bodyPr>
          <a:lstStyle/>
          <a:p>
            <a:pPr marL="228600" lvl="0">
              <a:lnSpc>
                <a:spcPct val="120000"/>
              </a:lnSpc>
              <a:spcBef>
                <a:spcPts val="1000"/>
              </a:spcBef>
              <a:buClr>
                <a:srgbClr val="B71E42"/>
              </a:buClr>
              <a:buSzPct val="100000"/>
            </a:pPr>
            <a:r>
              <a:rPr lang="uk-UA" sz="2800" dirty="0" smtClean="0">
                <a:solidFill>
                  <a:prstClr val="black"/>
                </a:solidFill>
                <a:latin typeface="Times New Roman" panose="02020603050405020304" pitchFamily="18" charset="0"/>
                <a:cs typeface="Times New Roman" panose="02020603050405020304" pitchFamily="18" charset="0"/>
              </a:rPr>
              <a:t>Складаємо КТП </a:t>
            </a:r>
            <a:r>
              <a:rPr lang="uk-UA" sz="2800" dirty="0" err="1" smtClean="0">
                <a:solidFill>
                  <a:prstClr val="black"/>
                </a:solidFill>
                <a:latin typeface="Times New Roman" panose="02020603050405020304" pitchFamily="18" charset="0"/>
                <a:cs typeface="Times New Roman" panose="02020603050405020304" pitchFamily="18" charset="0"/>
              </a:rPr>
              <a:t>зак</a:t>
            </a:r>
            <a:r>
              <a:rPr lang="uk-UA" sz="2800" dirty="0" smtClean="0">
                <a:solidFill>
                  <a:prstClr val="black"/>
                </a:solidFill>
                <a:latin typeface="Times New Roman" panose="02020603050405020304" pitchFamily="18" charset="0"/>
                <a:cs typeface="Times New Roman" panose="02020603050405020304" pitchFamily="18" charset="0"/>
              </a:rPr>
              <a:t> навчальною  </a:t>
            </a:r>
            <a:r>
              <a:rPr lang="uk-UA" sz="2800" dirty="0">
                <a:solidFill>
                  <a:prstClr val="black"/>
                </a:solidFill>
                <a:latin typeface="Times New Roman" panose="02020603050405020304" pitchFamily="18" charset="0"/>
                <a:cs typeface="Times New Roman" panose="02020603050405020304" pitchFamily="18" charset="0"/>
              </a:rPr>
              <a:t>програмою 6 класу</a:t>
            </a:r>
          </a:p>
          <a:p>
            <a:pPr marL="228600" lvl="0">
              <a:lnSpc>
                <a:spcPct val="120000"/>
              </a:lnSpc>
              <a:spcBef>
                <a:spcPts val="1000"/>
              </a:spcBef>
              <a:buClr>
                <a:srgbClr val="B71E42"/>
              </a:buClr>
              <a:buSzPct val="100000"/>
            </a:pPr>
            <a:r>
              <a:rPr lang="uk-UA" sz="2800" dirty="0">
                <a:solidFill>
                  <a:prstClr val="black"/>
                </a:solidFill>
                <a:latin typeface="Times New Roman" panose="02020603050405020304" pitchFamily="18" charset="0"/>
                <a:cs typeface="Times New Roman" panose="02020603050405020304" pitchFamily="18" charset="0"/>
              </a:rPr>
              <a:t>Знайомимося з програмами і підручниками, за якими навчалися учні у початкових 1-5 класах</a:t>
            </a:r>
          </a:p>
          <a:p>
            <a:pPr marL="228600" lvl="0">
              <a:lnSpc>
                <a:spcPct val="120000"/>
              </a:lnSpc>
              <a:spcBef>
                <a:spcPts val="1000"/>
              </a:spcBef>
              <a:buClr>
                <a:srgbClr val="B71E42"/>
              </a:buClr>
              <a:buSzPct val="100000"/>
            </a:pPr>
            <a:r>
              <a:rPr lang="uk-UA" sz="2800" dirty="0">
                <a:solidFill>
                  <a:prstClr val="black"/>
                </a:solidFill>
                <a:latin typeface="Times New Roman" panose="02020603050405020304" pitchFamily="18" charset="0"/>
                <a:cs typeface="Times New Roman" panose="02020603050405020304" pitchFamily="18" charset="0"/>
              </a:rPr>
              <a:t>Складаємо діагностичну роботу (запитання, ігри, бесіди, дослідження, спостереження, моделювання, вимірювання, тести, змагання)</a:t>
            </a:r>
          </a:p>
          <a:p>
            <a:pPr marL="228600" lvl="0">
              <a:lnSpc>
                <a:spcPct val="120000"/>
              </a:lnSpc>
              <a:spcBef>
                <a:spcPts val="1000"/>
              </a:spcBef>
              <a:buClr>
                <a:srgbClr val="B71E42"/>
              </a:buClr>
              <a:buSzPct val="100000"/>
            </a:pPr>
            <a:r>
              <a:rPr lang="uk-UA" sz="2800" dirty="0">
                <a:solidFill>
                  <a:prstClr val="black"/>
                </a:solidFill>
                <a:latin typeface="Times New Roman" panose="02020603050405020304" pitchFamily="18" charset="0"/>
                <a:cs typeface="Times New Roman" panose="02020603050405020304" pitchFamily="18" charset="0"/>
              </a:rPr>
              <a:t>Знайомимо з навчально-методичним комплексом </a:t>
            </a:r>
          </a:p>
          <a:p>
            <a:pPr marL="228600" lvl="0">
              <a:lnSpc>
                <a:spcPct val="120000"/>
              </a:lnSpc>
              <a:spcBef>
                <a:spcPts val="1000"/>
              </a:spcBef>
              <a:buClr>
                <a:srgbClr val="B71E42"/>
              </a:buClr>
              <a:buSzPct val="100000"/>
            </a:pPr>
            <a:r>
              <a:rPr lang="uk-UA" sz="2800" dirty="0">
                <a:solidFill>
                  <a:prstClr val="black"/>
                </a:solidFill>
                <a:latin typeface="Times New Roman" panose="02020603050405020304" pitchFamily="18" charset="0"/>
                <a:cs typeface="Times New Roman" panose="02020603050405020304" pitchFamily="18" charset="0"/>
              </a:rPr>
              <a:t>Екскурсія до географічного кабінету</a:t>
            </a:r>
          </a:p>
          <a:p>
            <a:pPr marL="45720" indent="0">
              <a:buNone/>
            </a:pPr>
            <a:endParaRPr lang="uk-UA" dirty="0"/>
          </a:p>
        </p:txBody>
      </p:sp>
    </p:spTree>
    <p:extLst>
      <p:ext uri="{BB962C8B-B14F-4D97-AF65-F5344CB8AC3E}">
        <p14:creationId xmlns:p14="http://schemas.microsoft.com/office/powerpoint/2010/main" val="45661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449" y="274638"/>
            <a:ext cx="7317105" cy="994122"/>
          </a:xfrm>
        </p:spPr>
        <p:txBody>
          <a:bodyPr/>
          <a:lstStyle/>
          <a:p>
            <a:pPr algn="ctr"/>
            <a:r>
              <a:rPr lang="uk-UA" b="1" dirty="0" smtClean="0">
                <a:solidFill>
                  <a:schemeClr val="bg2">
                    <a:lumMod val="75000"/>
                  </a:schemeClr>
                </a:solidFill>
              </a:rPr>
              <a:t>ФОРМУЄМО НМК</a:t>
            </a:r>
            <a:endParaRPr lang="uk-UA" b="1" dirty="0">
              <a:solidFill>
                <a:schemeClr val="bg2">
                  <a:lumMod val="75000"/>
                </a:schemeClr>
              </a:solidFill>
            </a:endParaRPr>
          </a:p>
        </p:txBody>
      </p:sp>
      <p:sp>
        <p:nvSpPr>
          <p:cNvPr id="3" name="Місце для вмісту 2"/>
          <p:cNvSpPr>
            <a:spLocks noGrp="1"/>
          </p:cNvSpPr>
          <p:nvPr>
            <p:ph idx="1"/>
          </p:nvPr>
        </p:nvSpPr>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6382" cy="4367414"/>
          </a:xfrm>
          <a:prstGeom prst="rect">
            <a:avLst/>
          </a:prstGeom>
        </p:spPr>
      </p:pic>
    </p:spTree>
    <p:extLst>
      <p:ext uri="{BB962C8B-B14F-4D97-AF65-F5344CB8AC3E}">
        <p14:creationId xmlns:p14="http://schemas.microsoft.com/office/powerpoint/2010/main" val="423817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4715" y="274638"/>
            <a:ext cx="7115839" cy="922114"/>
          </a:xfrm>
        </p:spPr>
        <p:txBody>
          <a:bodyPr/>
          <a:lstStyle/>
          <a:p>
            <a:pPr algn="ctr"/>
            <a:r>
              <a:rPr lang="uk-UA" sz="3200" b="1" cap="none" dirty="0">
                <a:solidFill>
                  <a:srgbClr val="C00000"/>
                </a:solidFill>
                <a:latin typeface="Calibri"/>
              </a:rPr>
              <a:t>НОРМАТИВНО-ПРАВОВИЙ БЛОК</a:t>
            </a:r>
            <a:endParaRPr lang="uk-UA" dirty="0"/>
          </a:p>
        </p:txBody>
      </p:sp>
      <p:sp>
        <p:nvSpPr>
          <p:cNvPr id="3" name="Місце для вмісту 2"/>
          <p:cNvSpPr>
            <a:spLocks noGrp="1"/>
          </p:cNvSpPr>
          <p:nvPr>
            <p:ph idx="1"/>
          </p:nvPr>
        </p:nvSpPr>
        <p:spPr>
          <a:xfrm>
            <a:off x="467544" y="1196752"/>
            <a:ext cx="7886700" cy="4351338"/>
          </a:xfrm>
        </p:spPr>
        <p:txBody>
          <a:bodyPr>
            <a:normAutofit lnSpcReduction="10000"/>
          </a:bodyPr>
          <a:lstStyle/>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Закон України «Про освіту»</a:t>
            </a:r>
          </a:p>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Закон України «Про повну загальну освіту»</a:t>
            </a:r>
          </a:p>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Концепція Нової української школи</a:t>
            </a:r>
          </a:p>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Державний стандарт базової середньої освіти</a:t>
            </a:r>
          </a:p>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Типові навчальні плани</a:t>
            </a:r>
          </a:p>
          <a:p>
            <a:pPr marL="571500" lvl="0" indent="-571500">
              <a:lnSpc>
                <a:spcPct val="100000"/>
              </a:lnSpc>
              <a:spcBef>
                <a:spcPts val="0"/>
              </a:spcBef>
              <a:buClrTx/>
              <a:buSzTx/>
              <a:buFont typeface="Wingdings" panose="05000000000000000000" pitchFamily="2" charset="2"/>
              <a:buChar char="q"/>
            </a:pPr>
            <a:r>
              <a:rPr lang="uk-UA" sz="3700" dirty="0">
                <a:solidFill>
                  <a:prstClr val="black"/>
                </a:solidFill>
                <a:latin typeface="Calibri"/>
              </a:rPr>
              <a:t>Типові освітні програми</a:t>
            </a:r>
          </a:p>
          <a:p>
            <a:endParaRPr lang="uk-UA" dirty="0"/>
          </a:p>
        </p:txBody>
      </p:sp>
    </p:spTree>
    <p:extLst>
      <p:ext uri="{BB962C8B-B14F-4D97-AF65-F5344CB8AC3E}">
        <p14:creationId xmlns:p14="http://schemas.microsoft.com/office/powerpoint/2010/main" val="167085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449" y="274638"/>
            <a:ext cx="7317105" cy="994122"/>
          </a:xfrm>
        </p:spPr>
        <p:txBody>
          <a:bodyPr/>
          <a:lstStyle/>
          <a:p>
            <a:pPr algn="ctr"/>
            <a:r>
              <a:rPr lang="uk-UA" sz="3200" b="1" dirty="0">
                <a:solidFill>
                  <a:srgbClr val="B71E42"/>
                </a:solidFill>
              </a:rPr>
              <a:t>Навчально-дидактичний блок</a:t>
            </a:r>
            <a:endParaRPr lang="uk-UA" dirty="0"/>
          </a:p>
        </p:txBody>
      </p:sp>
      <p:sp>
        <p:nvSpPr>
          <p:cNvPr id="3" name="Місце для вмісту 2"/>
          <p:cNvSpPr>
            <a:spLocks noGrp="1"/>
          </p:cNvSpPr>
          <p:nvPr>
            <p:ph idx="1"/>
          </p:nvPr>
        </p:nvSpPr>
        <p:spPr>
          <a:xfrm>
            <a:off x="611560" y="1268760"/>
            <a:ext cx="7656039" cy="4968552"/>
          </a:xfrm>
        </p:spPr>
        <p:txBody>
          <a:bodyPr>
            <a:normAutofit fontScale="92500" lnSpcReduction="20000"/>
          </a:bodyPr>
          <a:lstStyle/>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Модельна навчальна </a:t>
            </a:r>
            <a:r>
              <a:rPr lang="uk-UA" sz="1800" b="1" dirty="0" smtClean="0">
                <a:solidFill>
                  <a:prstClr val="black"/>
                </a:solidFill>
                <a:latin typeface="Times New Roman" panose="02020603050405020304" pitchFamily="18" charset="0"/>
                <a:cs typeface="Times New Roman" panose="02020603050405020304" pitchFamily="18" charset="0"/>
              </a:rPr>
              <a:t>програма «Географія» 6 клас </a:t>
            </a:r>
            <a:endParaRPr lang="uk-UA" sz="1800" b="1" dirty="0">
              <a:solidFill>
                <a:prstClr val="black"/>
              </a:solidFill>
              <a:latin typeface="Times New Roman" panose="02020603050405020304" pitchFamily="18" charset="0"/>
              <a:cs typeface="Times New Roman" panose="02020603050405020304" pitchFamily="18" charset="0"/>
            </a:endParaRP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Навчальна </a:t>
            </a:r>
            <a:r>
              <a:rPr lang="uk-UA" sz="1800" b="1" dirty="0" smtClean="0">
                <a:solidFill>
                  <a:prstClr val="black"/>
                </a:solidFill>
                <a:latin typeface="Times New Roman" panose="02020603050405020304" pitchFamily="18" charset="0"/>
                <a:cs typeface="Times New Roman" panose="02020603050405020304" pitchFamily="18" charset="0"/>
              </a:rPr>
              <a:t>програма </a:t>
            </a:r>
            <a:endParaRPr lang="uk-UA" sz="1800" b="1" dirty="0">
              <a:solidFill>
                <a:prstClr val="black"/>
              </a:solidFill>
              <a:latin typeface="Times New Roman" panose="02020603050405020304" pitchFamily="18" charset="0"/>
              <a:cs typeface="Times New Roman" panose="02020603050405020304" pitchFamily="18" charset="0"/>
            </a:endParaRP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 Підручник </a:t>
            </a:r>
            <a:r>
              <a:rPr lang="uk-UA" sz="1800" b="1" dirty="0" smtClean="0">
                <a:solidFill>
                  <a:prstClr val="black"/>
                </a:solidFill>
                <a:latin typeface="Times New Roman" panose="02020603050405020304" pitchFamily="18" charset="0"/>
                <a:cs typeface="Times New Roman" panose="02020603050405020304" pitchFamily="18" charset="0"/>
              </a:rPr>
              <a:t>«Географія» </a:t>
            </a:r>
            <a:r>
              <a:rPr lang="uk-UA" sz="1800" b="1" dirty="0">
                <a:solidFill>
                  <a:prstClr val="black"/>
                </a:solidFill>
                <a:latin typeface="Times New Roman" panose="02020603050405020304" pitchFamily="18" charset="0"/>
                <a:cs typeface="Times New Roman" panose="02020603050405020304" pitchFamily="18" charset="0"/>
              </a:rPr>
              <a:t>6 </a:t>
            </a:r>
            <a:r>
              <a:rPr lang="uk-UA" sz="1800" b="1" dirty="0" err="1">
                <a:solidFill>
                  <a:prstClr val="black"/>
                </a:solidFill>
                <a:latin typeface="Times New Roman" panose="02020603050405020304" pitchFamily="18" charset="0"/>
                <a:cs typeface="Times New Roman" panose="02020603050405020304" pitchFamily="18" charset="0"/>
              </a:rPr>
              <a:t>кл</a:t>
            </a:r>
            <a:r>
              <a:rPr lang="uk-UA" sz="1800" b="1" dirty="0">
                <a:solidFill>
                  <a:prstClr val="black"/>
                </a:solidFill>
                <a:latin typeface="Times New Roman" panose="02020603050405020304" pitchFamily="18" charset="0"/>
                <a:cs typeface="Times New Roman" panose="02020603050405020304" pitchFamily="18" charset="0"/>
              </a:rPr>
              <a:t>. </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 Календарно-тематичне планування</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 Методичні рекомендації МОН для вчительства</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 Робочий </a:t>
            </a:r>
            <a:r>
              <a:rPr lang="uk-UA" sz="1800" b="1" dirty="0" smtClean="0">
                <a:solidFill>
                  <a:prstClr val="black"/>
                </a:solidFill>
                <a:latin typeface="Times New Roman" panose="02020603050405020304" pitchFamily="18" charset="0"/>
                <a:cs typeface="Times New Roman" panose="02020603050405020304" pitchFamily="18" charset="0"/>
              </a:rPr>
              <a:t>зошит  з географії  6 клас </a:t>
            </a:r>
          </a:p>
          <a:p>
            <a:pPr marL="228600" lvl="0">
              <a:lnSpc>
                <a:spcPct val="120000"/>
              </a:lnSpc>
              <a:spcBef>
                <a:spcPts val="1000"/>
              </a:spcBef>
              <a:buClr>
                <a:srgbClr val="B71E42"/>
              </a:buClr>
              <a:buSzPct val="100000"/>
              <a:buFont typeface="Wingdings" panose="05000000000000000000" pitchFamily="2" charset="2"/>
              <a:buChar char="q"/>
            </a:pPr>
            <a:r>
              <a:rPr lang="uk-UA" sz="1800" b="1" dirty="0" smtClean="0">
                <a:solidFill>
                  <a:prstClr val="black"/>
                </a:solidFill>
                <a:latin typeface="Times New Roman" panose="02020603050405020304" pitchFamily="18" charset="0"/>
                <a:cs typeface="Times New Roman" panose="02020603050405020304" pitchFamily="18" charset="0"/>
              </a:rPr>
              <a:t>Електронний </a:t>
            </a:r>
            <a:r>
              <a:rPr lang="uk-UA" sz="1800" b="1" dirty="0">
                <a:solidFill>
                  <a:prstClr val="black"/>
                </a:solidFill>
                <a:latin typeface="Times New Roman" panose="02020603050405020304" pitchFamily="18" charset="0"/>
                <a:cs typeface="Times New Roman" panose="02020603050405020304" pitchFamily="18" charset="0"/>
              </a:rPr>
              <a:t>додаток (науково-популярні тексти, презентації, </a:t>
            </a:r>
            <a:r>
              <a:rPr lang="uk-UA" sz="1800" b="1" dirty="0" smtClean="0">
                <a:solidFill>
                  <a:prstClr val="black"/>
                </a:solidFill>
                <a:latin typeface="Times New Roman" panose="02020603050405020304" pitchFamily="18" charset="0"/>
                <a:cs typeface="Times New Roman" panose="02020603050405020304" pitchFamily="18" charset="0"/>
              </a:rPr>
              <a:t>алгоритми </a:t>
            </a:r>
            <a:r>
              <a:rPr lang="uk-UA" sz="1800" b="1" dirty="0">
                <a:solidFill>
                  <a:prstClr val="black"/>
                </a:solidFill>
                <a:latin typeface="Times New Roman" panose="02020603050405020304" pitchFamily="18" charset="0"/>
                <a:cs typeface="Times New Roman" panose="02020603050405020304" pitchFamily="18" charset="0"/>
              </a:rPr>
              <a:t>створення моделей, </a:t>
            </a:r>
            <a:r>
              <a:rPr lang="uk-UA" sz="1800" b="1" dirty="0" smtClean="0">
                <a:solidFill>
                  <a:prstClr val="black"/>
                </a:solidFill>
                <a:latin typeface="Times New Roman" panose="02020603050405020304" pitchFamily="18" charset="0"/>
                <a:cs typeface="Times New Roman" panose="02020603050405020304" pitchFamily="18" charset="0"/>
              </a:rPr>
              <a:t>відео)</a:t>
            </a:r>
            <a:endParaRPr lang="uk-UA" sz="1800" b="1" dirty="0">
              <a:solidFill>
                <a:prstClr val="black"/>
              </a:solidFill>
              <a:latin typeface="Times New Roman" panose="02020603050405020304" pitchFamily="18" charset="0"/>
              <a:cs typeface="Times New Roman" panose="02020603050405020304" pitchFamily="18" charset="0"/>
            </a:endParaRP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Шкільний атлас</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Контурні карти</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Електронний підручник</a:t>
            </a:r>
          </a:p>
          <a:p>
            <a:pPr marL="228600" lvl="0">
              <a:lnSpc>
                <a:spcPct val="120000"/>
              </a:lnSpc>
              <a:spcBef>
                <a:spcPts val="1000"/>
              </a:spcBef>
              <a:buClr>
                <a:srgbClr val="B71E42"/>
              </a:buClr>
              <a:buSzPct val="100000"/>
              <a:buFont typeface="Wingdings" panose="05000000000000000000" pitchFamily="2" charset="2"/>
              <a:buChar char="q"/>
            </a:pPr>
            <a:r>
              <a:rPr lang="uk-UA" sz="1800" b="1" dirty="0">
                <a:solidFill>
                  <a:prstClr val="black"/>
                </a:solidFill>
                <a:latin typeface="Times New Roman" panose="02020603050405020304" pitchFamily="18" charset="0"/>
                <a:cs typeface="Times New Roman" panose="02020603050405020304" pitchFamily="18" charset="0"/>
              </a:rPr>
              <a:t>Хрестоматія (Шкільна бібліотека</a:t>
            </a:r>
            <a:r>
              <a:rPr lang="uk-UA" sz="1800" b="1" dirty="0" smtClean="0">
                <a:solidFill>
                  <a:prstClr val="black"/>
                </a:solidFill>
                <a:latin typeface="Times New Roman" panose="02020603050405020304" pitchFamily="18" charset="0"/>
                <a:cs typeface="Times New Roman" panose="02020603050405020304" pitchFamily="18" charset="0"/>
              </a:rPr>
              <a:t>)</a:t>
            </a:r>
          </a:p>
          <a:p>
            <a:pPr marL="228600" lvl="0">
              <a:lnSpc>
                <a:spcPct val="120000"/>
              </a:lnSpc>
              <a:spcBef>
                <a:spcPts val="1000"/>
              </a:spcBef>
              <a:buClr>
                <a:srgbClr val="B71E42"/>
              </a:buClr>
              <a:buSzPct val="100000"/>
              <a:buFont typeface="Wingdings" panose="05000000000000000000" pitchFamily="2" charset="2"/>
              <a:buChar char="q"/>
            </a:pPr>
            <a:r>
              <a:rPr lang="uk-UA" sz="1800" b="1" dirty="0" smtClean="0">
                <a:solidFill>
                  <a:prstClr val="black"/>
                </a:solidFill>
                <a:latin typeface="Times New Roman" panose="02020603050405020304" pitchFamily="18" charset="0"/>
                <a:cs typeface="Times New Roman" panose="02020603050405020304" pitchFamily="18" charset="0"/>
              </a:rPr>
              <a:t>Презентації</a:t>
            </a:r>
            <a:endParaRPr lang="uk-UA" sz="1800" b="1" dirty="0">
              <a:solidFill>
                <a:prstClr val="black"/>
              </a:solidFill>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2081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a:solidFill>
                  <a:srgbClr val="B71E42"/>
                </a:solidFill>
              </a:rPr>
              <a:t>ОЦІНОЧНО-ДІАГНОСТИЧНИЙ</a:t>
            </a:r>
            <a:br>
              <a:rPr lang="uk-UA" sz="3200" b="1" dirty="0">
                <a:solidFill>
                  <a:srgbClr val="B71E42"/>
                </a:solidFill>
              </a:rPr>
            </a:br>
            <a:endParaRPr lang="uk-UA" dirty="0"/>
          </a:p>
        </p:txBody>
      </p:sp>
      <p:sp>
        <p:nvSpPr>
          <p:cNvPr id="3" name="Місце для вмісту 2"/>
          <p:cNvSpPr>
            <a:spLocks noGrp="1"/>
          </p:cNvSpPr>
          <p:nvPr>
            <p:ph idx="1"/>
          </p:nvPr>
        </p:nvSpPr>
        <p:spPr>
          <a:xfrm>
            <a:off x="251520" y="1484784"/>
            <a:ext cx="7886700" cy="4351338"/>
          </a:xfrm>
        </p:spPr>
        <p:txBody>
          <a:bodyPr>
            <a:normAutofit lnSpcReduction="10000"/>
          </a:bodyPr>
          <a:lstStyle/>
          <a:p>
            <a:pPr marL="228600" lvl="0">
              <a:lnSpc>
                <a:spcPct val="120000"/>
              </a:lnSpc>
              <a:spcBef>
                <a:spcPts val="1000"/>
              </a:spcBef>
              <a:buClr>
                <a:srgbClr val="B71E42"/>
              </a:buClr>
              <a:buSzPct val="100000"/>
            </a:pPr>
            <a:r>
              <a:rPr lang="uk-UA" sz="2200" i="1" dirty="0">
                <a:solidFill>
                  <a:prstClr val="black"/>
                </a:solidFill>
                <a:latin typeface="Times New Roman" panose="02020603050405020304" pitchFamily="18" charset="0"/>
                <a:cs typeface="Times New Roman" panose="02020603050405020304" pitchFamily="18" charset="0"/>
              </a:rPr>
              <a:t>Мета</a:t>
            </a:r>
            <a:r>
              <a:rPr lang="uk-UA" sz="2200" dirty="0">
                <a:solidFill>
                  <a:prstClr val="black"/>
                </a:solidFill>
                <a:latin typeface="Times New Roman" panose="02020603050405020304" pitchFamily="18" charset="0"/>
                <a:cs typeface="Times New Roman" panose="02020603050405020304" pitchFamily="18" charset="0"/>
              </a:rPr>
              <a:t> - </a:t>
            </a:r>
            <a:r>
              <a:rPr lang="uk-UA" sz="2200" dirty="0" err="1">
                <a:solidFill>
                  <a:prstClr val="black"/>
                </a:solidFill>
                <a:latin typeface="Times New Roman" panose="02020603050405020304" pitchFamily="18" charset="0"/>
                <a:cs typeface="Times New Roman" panose="02020603050405020304" pitchFamily="18" charset="0"/>
              </a:rPr>
              <a:t>співвіднести</a:t>
            </a:r>
            <a:r>
              <a:rPr lang="uk-UA" sz="2200" dirty="0">
                <a:solidFill>
                  <a:prstClr val="black"/>
                </a:solidFill>
                <a:latin typeface="Times New Roman" panose="02020603050405020304" pitchFamily="18" charset="0"/>
                <a:cs typeface="Times New Roman" panose="02020603050405020304" pitchFamily="18" charset="0"/>
              </a:rPr>
              <a:t> якість знань та вмінь кожного учня, класу з вимогами освітнього стандарту, реалізувати принцип використання інформації зворотного зв’язку; забезпечення оптимальних умов реалізації потенціалу кожного учня.</a:t>
            </a:r>
            <a:endParaRPr lang="uk-UA" sz="600" b="1" dirty="0">
              <a:solidFill>
                <a:prstClr val="black"/>
              </a:solidFill>
            </a:endParaRPr>
          </a:p>
          <a:p>
            <a:pPr marL="228600" lvl="0">
              <a:lnSpc>
                <a:spcPct val="120000"/>
              </a:lnSpc>
              <a:spcBef>
                <a:spcPts val="1000"/>
              </a:spcBef>
              <a:buClr>
                <a:srgbClr val="B71E42"/>
              </a:buClr>
              <a:buSzPct val="100000"/>
            </a:pPr>
            <a:endParaRPr lang="uk-UA" sz="600" b="1" dirty="0">
              <a:solidFill>
                <a:prstClr val="black"/>
              </a:solidFill>
            </a:endParaRPr>
          </a:p>
          <a:p>
            <a:pPr marL="228600" lvl="0">
              <a:lnSpc>
                <a:spcPct val="120000"/>
              </a:lnSpc>
              <a:spcBef>
                <a:spcPts val="1000"/>
              </a:spcBef>
              <a:buClr>
                <a:srgbClr val="B71E42"/>
              </a:buClr>
              <a:buSzPct val="100000"/>
            </a:pPr>
            <a:r>
              <a:rPr lang="uk-UA" b="1" dirty="0">
                <a:solidFill>
                  <a:prstClr val="black"/>
                </a:solidFill>
              </a:rPr>
              <a:t>ТЕСТИ</a:t>
            </a:r>
          </a:p>
          <a:p>
            <a:pPr marL="228600" lvl="0">
              <a:lnSpc>
                <a:spcPct val="120000"/>
              </a:lnSpc>
              <a:spcBef>
                <a:spcPts val="1000"/>
              </a:spcBef>
              <a:buClr>
                <a:srgbClr val="B71E42"/>
              </a:buClr>
              <a:buSzPct val="100000"/>
            </a:pPr>
            <a:r>
              <a:rPr lang="uk-UA" b="1" dirty="0">
                <a:solidFill>
                  <a:prstClr val="black"/>
                </a:solidFill>
              </a:rPr>
              <a:t>ДИДАКТИЧНІ КАРТКИ</a:t>
            </a:r>
          </a:p>
          <a:p>
            <a:pPr marL="228600" lvl="0">
              <a:lnSpc>
                <a:spcPct val="120000"/>
              </a:lnSpc>
              <a:spcBef>
                <a:spcPts val="1000"/>
              </a:spcBef>
              <a:buClr>
                <a:srgbClr val="B71E42"/>
              </a:buClr>
              <a:buSzPct val="100000"/>
            </a:pPr>
            <a:r>
              <a:rPr lang="uk-UA" b="1" dirty="0">
                <a:solidFill>
                  <a:prstClr val="black"/>
                </a:solidFill>
              </a:rPr>
              <a:t>ДИКТАНТИ</a:t>
            </a:r>
          </a:p>
          <a:p>
            <a:pPr marL="228600" lvl="0">
              <a:lnSpc>
                <a:spcPct val="120000"/>
              </a:lnSpc>
              <a:spcBef>
                <a:spcPts val="1000"/>
              </a:spcBef>
              <a:buClr>
                <a:srgbClr val="B71E42"/>
              </a:buClr>
              <a:buSzPct val="100000"/>
            </a:pPr>
            <a:r>
              <a:rPr lang="uk-UA" b="1" dirty="0">
                <a:solidFill>
                  <a:prstClr val="black"/>
                </a:solidFill>
              </a:rPr>
              <a:t>ПРАКТИЧНІ (ЛАБОРАТОРНІ РОБОТИ) РОБОТИ</a:t>
            </a:r>
          </a:p>
          <a:p>
            <a:pPr marL="228600" lvl="0">
              <a:lnSpc>
                <a:spcPct val="120000"/>
              </a:lnSpc>
              <a:spcBef>
                <a:spcPts val="1000"/>
              </a:spcBef>
              <a:buClr>
                <a:srgbClr val="B71E42"/>
              </a:buClr>
              <a:buSzPct val="100000"/>
            </a:pPr>
            <a:r>
              <a:rPr lang="uk-UA" b="1" dirty="0">
                <a:solidFill>
                  <a:prstClr val="black"/>
                </a:solidFill>
              </a:rPr>
              <a:t>ДІАГНОСТИЧНІ (КОНТРОЛЬНІ) РОБОТИ</a:t>
            </a:r>
            <a:endParaRPr lang="uk-UA" dirty="0"/>
          </a:p>
        </p:txBody>
      </p:sp>
    </p:spTree>
    <p:extLst>
      <p:ext uri="{BB962C8B-B14F-4D97-AF65-F5344CB8AC3E}">
        <p14:creationId xmlns:p14="http://schemas.microsoft.com/office/powerpoint/2010/main" val="34351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886700" cy="1325563"/>
          </a:xfrm>
        </p:spPr>
        <p:txBody>
          <a:bodyPr>
            <a:normAutofit/>
          </a:bodyPr>
          <a:lstStyle/>
          <a:p>
            <a:pPr algn="ctr"/>
            <a:r>
              <a:rPr lang="uk-UA" sz="4000" b="1" cap="none" dirty="0">
                <a:solidFill>
                  <a:srgbClr val="C00000"/>
                </a:solidFill>
                <a:latin typeface="Calibri" panose="020F0502020204030204"/>
              </a:rPr>
              <a:t>Діагностична робота</a:t>
            </a:r>
            <a:endParaRPr lang="uk-UA" sz="4000" dirty="0">
              <a:solidFill>
                <a:srgbClr val="C00000"/>
              </a:solidFill>
            </a:endParaRPr>
          </a:p>
        </p:txBody>
      </p:sp>
      <p:sp>
        <p:nvSpPr>
          <p:cNvPr id="3" name="Місце для вмісту 2"/>
          <p:cNvSpPr>
            <a:spLocks noGrp="1"/>
          </p:cNvSpPr>
          <p:nvPr>
            <p:ph idx="1"/>
          </p:nvPr>
        </p:nvSpPr>
        <p:spPr>
          <a:xfrm>
            <a:off x="611560" y="1124744"/>
            <a:ext cx="7886700" cy="2880320"/>
          </a:xfrm>
        </p:spPr>
        <p:txBody>
          <a:bodyPr>
            <a:normAutofit/>
          </a:bodyPr>
          <a:lstStyle/>
          <a:p>
            <a:pPr marL="228600" lvl="0" algn="ctr">
              <a:lnSpc>
                <a:spcPct val="100000"/>
              </a:lnSpc>
              <a:spcBef>
                <a:spcPts val="1500"/>
              </a:spcBef>
              <a:buClrTx/>
              <a:buSzTx/>
              <a:buFont typeface="Wingdings" panose="05000000000000000000" pitchFamily="2" charset="2"/>
              <a:buChar char="§"/>
            </a:pPr>
            <a:r>
              <a:rPr lang="uk-UA" sz="2800" dirty="0">
                <a:solidFill>
                  <a:srgbClr val="3C4743"/>
                </a:solidFill>
                <a:latin typeface="Times New Roman" panose="02020603050405020304" pitchFamily="18" charset="0"/>
                <a:cs typeface="Times New Roman" panose="02020603050405020304" pitchFamily="18" charset="0"/>
              </a:rPr>
              <a:t>виявлення рівня готовності до певного виду діяльності, у тому числі до навчальної діяльності відповідного змісту та рівня складності </a:t>
            </a:r>
          </a:p>
          <a:p>
            <a:pPr marL="228600" lvl="0" algn="ctr">
              <a:lnSpc>
                <a:spcPct val="100000"/>
              </a:lnSpc>
              <a:spcBef>
                <a:spcPts val="1500"/>
              </a:spcBef>
              <a:buClrTx/>
              <a:buSzTx/>
              <a:buFont typeface="Wingdings" panose="05000000000000000000" pitchFamily="2" charset="2"/>
              <a:buChar char="§"/>
            </a:pPr>
            <a:r>
              <a:rPr lang="uk-UA" sz="2800" dirty="0">
                <a:solidFill>
                  <a:srgbClr val="3C4743"/>
                </a:solidFill>
                <a:latin typeface="Times New Roman" panose="02020603050405020304" pitchFamily="18" charset="0"/>
                <a:cs typeface="Times New Roman" panose="02020603050405020304" pitchFamily="18" charset="0"/>
              </a:rPr>
              <a:t>процедура та сукупність способів перевірки успішності засвоєння навчального матеріалу.</a:t>
            </a:r>
          </a:p>
          <a:p>
            <a:endParaRPr lang="uk-UA" sz="2800" dirty="0"/>
          </a:p>
        </p:txBody>
      </p:sp>
      <p:sp>
        <p:nvSpPr>
          <p:cNvPr id="5" name="Прямоугольник 4"/>
          <p:cNvSpPr/>
          <p:nvPr/>
        </p:nvSpPr>
        <p:spPr>
          <a:xfrm>
            <a:off x="539552" y="4090144"/>
            <a:ext cx="802838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a:noFill/>
                </a:ln>
                <a:solidFill>
                  <a:srgbClr val="C00000"/>
                </a:solidFill>
                <a:effectLst/>
                <a:uLnTx/>
                <a:uFillTx/>
                <a:ea typeface="+mj-ea"/>
                <a:cs typeface="+mj-cs"/>
              </a:rPr>
              <a:t>Головна мета </a:t>
            </a:r>
            <a:r>
              <a:rPr kumimoji="0" lang="uk-UA" sz="4000" b="1" i="0" u="none" strike="noStrike" kern="0" cap="none" spc="0" normalizeH="0" baseline="0" noProof="0" dirty="0" smtClean="0">
                <a:ln>
                  <a:noFill/>
                </a:ln>
                <a:solidFill>
                  <a:srgbClr val="C00000"/>
                </a:solidFill>
                <a:effectLst/>
                <a:uLnTx/>
                <a:uFillTx/>
                <a:ea typeface="+mj-ea"/>
                <a:cs typeface="+mj-cs"/>
              </a:rPr>
              <a:t>діагностичної роботи </a:t>
            </a:r>
            <a:endParaRPr kumimoji="0" lang="uk-UA" sz="1800" b="0" i="0" u="none" strike="noStrike" kern="0" cap="none" spc="0" normalizeH="0" baseline="0" noProof="0" dirty="0" smtClean="0">
              <a:ln>
                <a:noFill/>
              </a:ln>
              <a:solidFill>
                <a:sysClr val="windowText" lastClr="000000"/>
              </a:solidFill>
              <a:effectLst/>
              <a:uLnTx/>
              <a:uFillTx/>
            </a:endParaRPr>
          </a:p>
        </p:txBody>
      </p:sp>
      <p:sp>
        <p:nvSpPr>
          <p:cNvPr id="6" name="Прямоугольник 5"/>
          <p:cNvSpPr/>
          <p:nvPr/>
        </p:nvSpPr>
        <p:spPr>
          <a:xfrm>
            <a:off x="1187624" y="4807406"/>
            <a:ext cx="7596336" cy="954107"/>
          </a:xfrm>
          <a:prstGeom prst="rect">
            <a:avLst/>
          </a:prstGeom>
        </p:spPr>
        <p:txBody>
          <a:bodyPr wrap="square">
            <a:spAutoFit/>
          </a:bodyPr>
          <a:lstStyle/>
          <a:p>
            <a:r>
              <a:rPr lang="ru-RU" sz="2800" dirty="0" err="1"/>
              <a:t>забезпечення</a:t>
            </a:r>
            <a:r>
              <a:rPr lang="ru-RU" sz="2800" dirty="0"/>
              <a:t> </a:t>
            </a:r>
            <a:r>
              <a:rPr lang="ru-RU" sz="2800" dirty="0" err="1"/>
              <a:t>оптимальних</a:t>
            </a:r>
            <a:r>
              <a:rPr lang="ru-RU" sz="2800" dirty="0"/>
              <a:t> умов </a:t>
            </a:r>
            <a:r>
              <a:rPr lang="ru-RU" sz="2800" dirty="0" err="1"/>
              <a:t>реалізації</a:t>
            </a:r>
            <a:r>
              <a:rPr lang="ru-RU" sz="2800" dirty="0"/>
              <a:t> </a:t>
            </a:r>
            <a:r>
              <a:rPr lang="ru-RU" sz="2800" dirty="0" err="1"/>
              <a:t>потенціалу</a:t>
            </a:r>
            <a:r>
              <a:rPr lang="ru-RU" sz="2800" dirty="0"/>
              <a:t> кожного </a:t>
            </a:r>
            <a:r>
              <a:rPr lang="ru-RU" sz="2800" dirty="0" err="1"/>
              <a:t>учня</a:t>
            </a:r>
            <a:endParaRPr lang="ru-RU" sz="2800" dirty="0"/>
          </a:p>
        </p:txBody>
      </p:sp>
    </p:spTree>
    <p:extLst>
      <p:ext uri="{BB962C8B-B14F-4D97-AF65-F5344CB8AC3E}">
        <p14:creationId xmlns:p14="http://schemas.microsoft.com/office/powerpoint/2010/main" val="24108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4715" y="274638"/>
            <a:ext cx="7115839" cy="850106"/>
          </a:xfrm>
        </p:spPr>
        <p:txBody>
          <a:bodyPr/>
          <a:lstStyle/>
          <a:p>
            <a:pPr algn="ctr"/>
            <a:r>
              <a:rPr lang="uk-UA" sz="3000" b="1" cap="none" dirty="0">
                <a:solidFill>
                  <a:srgbClr val="C00000"/>
                </a:solidFill>
                <a:latin typeface="Calibri" panose="020F0502020204030204"/>
              </a:rPr>
              <a:t>ЯКЕ ЗНАЧЕННЯ ДІАГНОСТИЧНОЇ РОБОТИ</a:t>
            </a:r>
            <a:endParaRPr lang="uk-UA" dirty="0">
              <a:solidFill>
                <a:srgbClr val="C00000"/>
              </a:solidFill>
            </a:endParaRPr>
          </a:p>
        </p:txBody>
      </p:sp>
      <p:graphicFrame>
        <p:nvGraphicFramePr>
          <p:cNvPr id="4" name="Місце для вмісту 2" descr="Трапецієподібний список, у якому 4 групи розташовано зліва направо, з описами завдань під кожною групою"/>
          <p:cNvGraphicFramePr>
            <a:graphicFrameLocks/>
          </p:cNvGraphicFramePr>
          <p:nvPr>
            <p:extLst/>
          </p:nvPr>
        </p:nvGraphicFramePr>
        <p:xfrm>
          <a:off x="959894" y="2190751"/>
          <a:ext cx="7224213"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0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0695" y="274638"/>
            <a:ext cx="7169859" cy="922114"/>
          </a:xfrm>
        </p:spPr>
        <p:txBody>
          <a:bodyPr/>
          <a:lstStyle/>
          <a:p>
            <a:pPr algn="ctr"/>
            <a:r>
              <a:rPr lang="uk-UA" sz="3200" b="1" dirty="0">
                <a:solidFill>
                  <a:srgbClr val="C00000"/>
                </a:solidFill>
              </a:rPr>
              <a:t>Практичні роботи</a:t>
            </a:r>
            <a:endParaRPr lang="uk-UA" dirty="0">
              <a:solidFill>
                <a:srgbClr val="C00000"/>
              </a:solidFill>
            </a:endParaRPr>
          </a:p>
        </p:txBody>
      </p:sp>
      <p:sp>
        <p:nvSpPr>
          <p:cNvPr id="3" name="Місце для вмісту 2"/>
          <p:cNvSpPr>
            <a:spLocks noGrp="1"/>
          </p:cNvSpPr>
          <p:nvPr>
            <p:ph idx="1"/>
          </p:nvPr>
        </p:nvSpPr>
        <p:spPr/>
        <p:txBody>
          <a:bodyPr>
            <a:normAutofit fontScale="92500"/>
          </a:bodyPr>
          <a:lstStyle/>
          <a:p>
            <a:pPr marL="0" lvl="0" indent="0">
              <a:lnSpc>
                <a:spcPct val="120000"/>
              </a:lnSpc>
              <a:spcBef>
                <a:spcPts val="1000"/>
              </a:spcBef>
              <a:buClr>
                <a:srgbClr val="B71E42"/>
              </a:buClr>
              <a:buSzPct val="100000"/>
              <a:buNone/>
            </a:pPr>
            <a:r>
              <a:rPr lang="uk-UA" sz="2200" b="1" dirty="0">
                <a:solidFill>
                  <a:prstClr val="black"/>
                </a:solidFill>
                <a:latin typeface="Times New Roman" panose="02020603050405020304" pitchFamily="18" charset="0"/>
                <a:cs typeface="Times New Roman" panose="02020603050405020304" pitchFamily="18" charset="0"/>
              </a:rPr>
              <a:t>Вчитель визначає:</a:t>
            </a:r>
          </a:p>
          <a:p>
            <a:pPr marL="228600" lvl="0">
              <a:lnSpc>
                <a:spcPct val="120000"/>
              </a:lnSpc>
              <a:spcBef>
                <a:spcPts val="1000"/>
              </a:spcBef>
              <a:buClr>
                <a:srgbClr val="B71E42"/>
              </a:buClr>
              <a:buSzPct val="100000"/>
              <a:buFont typeface="Wingdings" panose="05000000000000000000" pitchFamily="2" charset="2"/>
              <a:buChar char="q"/>
            </a:pPr>
            <a:r>
              <a:rPr lang="uk-UA" sz="2200" b="1" dirty="0">
                <a:solidFill>
                  <a:prstClr val="black"/>
                </a:solidFill>
                <a:latin typeface="Times New Roman" panose="02020603050405020304" pitchFamily="18" charset="0"/>
                <a:cs typeface="Times New Roman" panose="02020603050405020304" pitchFamily="18" charset="0"/>
              </a:rPr>
              <a:t> кількість </a:t>
            </a:r>
          </a:p>
          <a:p>
            <a:pPr marL="228600" lvl="0">
              <a:lnSpc>
                <a:spcPct val="120000"/>
              </a:lnSpc>
              <a:spcBef>
                <a:spcPts val="1000"/>
              </a:spcBef>
              <a:buClr>
                <a:srgbClr val="B71E42"/>
              </a:buClr>
              <a:buSzPct val="100000"/>
              <a:buFont typeface="Wingdings" panose="05000000000000000000" pitchFamily="2" charset="2"/>
              <a:buChar char="q"/>
            </a:pPr>
            <a:r>
              <a:rPr lang="uk-UA" sz="2200" b="1" dirty="0">
                <a:solidFill>
                  <a:prstClr val="black"/>
                </a:solidFill>
                <a:latin typeface="Times New Roman" panose="02020603050405020304" pitchFamily="18" charset="0"/>
                <a:cs typeface="Times New Roman" panose="02020603050405020304" pitchFamily="18" charset="0"/>
              </a:rPr>
              <a:t> тематику</a:t>
            </a:r>
          </a:p>
          <a:p>
            <a:pPr marL="228600" lvl="0">
              <a:lnSpc>
                <a:spcPct val="120000"/>
              </a:lnSpc>
              <a:spcBef>
                <a:spcPts val="1000"/>
              </a:spcBef>
              <a:buClr>
                <a:srgbClr val="B71E42"/>
              </a:buClr>
              <a:buSzPct val="100000"/>
              <a:buFont typeface="Wingdings" panose="05000000000000000000" pitchFamily="2" charset="2"/>
              <a:buChar char="q"/>
            </a:pPr>
            <a:r>
              <a:rPr lang="uk-UA" b="1" dirty="0">
                <a:solidFill>
                  <a:prstClr val="black"/>
                </a:solidFill>
                <a:latin typeface="Times New Roman" panose="02020603050405020304" pitchFamily="18" charset="0"/>
                <a:cs typeface="Times New Roman" panose="02020603050405020304" pitchFamily="18" charset="0"/>
              </a:rPr>
              <a:t> форму проведення практичних/лабораторних робіт, часу та місця проведення</a:t>
            </a:r>
          </a:p>
          <a:p>
            <a:pPr marL="228600" lvl="0">
              <a:lnSpc>
                <a:spcPct val="120000"/>
              </a:lnSpc>
              <a:spcBef>
                <a:spcPts val="1000"/>
              </a:spcBef>
              <a:buClr>
                <a:srgbClr val="B71E42"/>
              </a:buClr>
              <a:buSzPct val="100000"/>
              <a:buFont typeface="Wingdings" panose="05000000000000000000" pitchFamily="2" charset="2"/>
              <a:buChar char="q"/>
            </a:pPr>
            <a:r>
              <a:rPr lang="uk-UA" sz="2200" b="1" dirty="0">
                <a:solidFill>
                  <a:prstClr val="black"/>
                </a:solidFill>
                <a:latin typeface="Times New Roman" panose="02020603050405020304" pitchFamily="18" charset="0"/>
                <a:cs typeface="Times New Roman" panose="02020603050405020304" pitchFamily="18" charset="0"/>
              </a:rPr>
              <a:t> зміст (орієнтується на очікувані результати навчання)</a:t>
            </a:r>
          </a:p>
          <a:p>
            <a:pPr marL="228600" lvl="0">
              <a:lnSpc>
                <a:spcPct val="120000"/>
              </a:lnSpc>
              <a:spcBef>
                <a:spcPts val="1000"/>
              </a:spcBef>
              <a:buClr>
                <a:srgbClr val="B71E42"/>
              </a:buClr>
              <a:buSzPct val="100000"/>
              <a:buFont typeface="Wingdings" panose="05000000000000000000" pitchFamily="2" charset="2"/>
              <a:buChar char="q"/>
            </a:pPr>
            <a:r>
              <a:rPr lang="uk-UA" sz="2200" b="1" dirty="0">
                <a:solidFill>
                  <a:prstClr val="black"/>
                </a:solidFill>
                <a:latin typeface="Times New Roman" panose="02020603050405020304" pitchFamily="18" charset="0"/>
                <a:cs typeface="Times New Roman" panose="02020603050405020304" pitchFamily="18" charset="0"/>
              </a:rPr>
              <a:t> види практичних робіт (навчальна, тренувальна, підсумкова)</a:t>
            </a:r>
          </a:p>
          <a:p>
            <a:pPr marL="0" lvl="0" indent="0" algn="just">
              <a:lnSpc>
                <a:spcPct val="100000"/>
              </a:lnSpc>
              <a:spcBef>
                <a:spcPts val="1500"/>
              </a:spcBef>
              <a:buClrTx/>
              <a:buSzTx/>
              <a:buNone/>
            </a:pPr>
            <a:r>
              <a:rPr lang="uk-UA" sz="2000" dirty="0">
                <a:solidFill>
                  <a:srgbClr val="3C4743"/>
                </a:solidFill>
                <a:latin typeface="Times New Roman" panose="02020603050405020304" pitchFamily="18" charset="0"/>
                <a:cs typeface="Times New Roman" panose="02020603050405020304" pitchFamily="18" charset="0"/>
              </a:rPr>
              <a:t>*</a:t>
            </a:r>
            <a:r>
              <a:rPr lang="uk-UA" sz="1700" i="1" dirty="0">
                <a:solidFill>
                  <a:srgbClr val="000000"/>
                </a:solidFill>
                <a:latin typeface="Times New Roman" panose="02020603050405020304" pitchFamily="18" charset="0"/>
                <a:cs typeface="Times New Roman" panose="02020603050405020304" pitchFamily="18" charset="0"/>
              </a:rPr>
              <a:t>Статус тієї чи іншої практичної роботи має бути відображений у навчальній програмі вчителя, який відповідає за досягнення очікуваних результатів навчання учня.</a:t>
            </a:r>
          </a:p>
          <a:p>
            <a:endParaRPr lang="uk-UA" dirty="0"/>
          </a:p>
        </p:txBody>
      </p:sp>
    </p:spTree>
    <p:extLst>
      <p:ext uri="{BB962C8B-B14F-4D97-AF65-F5344CB8AC3E}">
        <p14:creationId xmlns:p14="http://schemas.microsoft.com/office/powerpoint/2010/main" val="39527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26503"/>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8" name="Прямокутник 7">
            <a:extLst>
              <a:ext uri="{FF2B5EF4-FFF2-40B4-BE49-F238E27FC236}">
                <a16:creationId xmlns="" xmlns:a16="http://schemas.microsoft.com/office/drawing/2014/main" id="{5AD4889E-B9D1-434E-8A08-A665080E061F}"/>
              </a:ext>
            </a:extLst>
          </p:cNvPr>
          <p:cNvSpPr/>
          <p:nvPr/>
        </p:nvSpPr>
        <p:spPr>
          <a:xfrm>
            <a:off x="971600" y="929890"/>
            <a:ext cx="7543800" cy="5909310"/>
          </a:xfrm>
          <a:prstGeom prst="rect">
            <a:avLst/>
          </a:prstGeom>
        </p:spPr>
        <p:txBody>
          <a:bodyPr wrap="square">
            <a:spAutoFit/>
          </a:bodyPr>
          <a:lstStyle/>
          <a:p>
            <a:pPr>
              <a:defRPr/>
            </a:pPr>
            <a:r>
              <a:rPr lang="uk-UA" sz="1400" b="1" dirty="0">
                <a:solidFill>
                  <a:srgbClr val="00B050"/>
                </a:solidFill>
                <a:cs typeface="Arial" panose="020B0604020202020204" pitchFamily="34" charset="0"/>
              </a:rPr>
              <a:t>Інші </a:t>
            </a:r>
            <a:r>
              <a:rPr lang="uk-UA" sz="1400" b="1" dirty="0" smtClean="0">
                <a:solidFill>
                  <a:srgbClr val="00B050"/>
                </a:solidFill>
                <a:cs typeface="Arial" panose="020B0604020202020204" pitchFamily="34" charset="0"/>
              </a:rPr>
              <a:t>документи</a:t>
            </a:r>
            <a:endPar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endParaRPr>
          </a:p>
          <a:p>
            <a:pPr marL="285750" indent="-285750">
              <a:buFont typeface="Wingdings" panose="05000000000000000000" pitchFamily="2" charset="2"/>
              <a:buChar char="Ø"/>
              <a:defRPr/>
            </a:pPr>
            <a:r>
              <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Наказ </a:t>
            </a:r>
            <a:r>
              <a:rPr lang="uk-UA" sz="1400" dirty="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Міністерства охорони здоров’я України від 01 серпня 2022 року № 1371 «Про затвердження Змін до деяких наказів Міністерства охорони здоров’я України» (щодо тривалості онлайн-уроків для школярів)</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4">
                  <a:extLst>
                    <a:ext uri="{A12FA001-AC4F-418D-AE19-62706E023703}">
                      <ahyp:hlinkClr xmlns="" xmlns:ahyp="http://schemas.microsoft.com/office/drawing/2018/hyperlinkcolor" val="tx"/>
                    </a:ext>
                  </a:extLst>
                </a:hlinkClick>
              </a:rPr>
              <a:t>Державна служба України з надзвичайних ситуацій № 03-1870/162-2 від 14.06.2022 року «Про організацію укриття працівників та дітей у закладах освіти»</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5">
                  <a:extLst>
                    <a:ext uri="{A12FA001-AC4F-418D-AE19-62706E023703}">
                      <ahyp:hlinkClr xmlns="" xmlns:ahyp="http://schemas.microsoft.com/office/drawing/2018/hyperlinkcolor" val="tx"/>
                    </a:ext>
                  </a:extLst>
                </a:hlinkClick>
              </a:rPr>
              <a:t>Наказ МОЗ №2205 від 25.09.2020 «Про затвердження Санітарного регламенту для закладів загальної середньої освіти</a:t>
            </a:r>
            <a:r>
              <a:rPr lang="uk-UA" sz="1400" dirty="0">
                <a:solidFill>
                  <a:srgbClr val="00B050"/>
                </a:solidFill>
                <a:cs typeface="Arial" panose="020B0604020202020204" pitchFamily="34" charset="0"/>
              </a:rPr>
              <a:t>»</a:t>
            </a: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6">
                  <a:extLst>
                    <a:ext uri="{A12FA001-AC4F-418D-AE19-62706E023703}">
                      <ahyp:hlinkClr xmlns="" xmlns:ahyp="http://schemas.microsoft.com/office/drawing/2018/hyperlinkcolor" val="tx"/>
                    </a:ext>
                  </a:extLst>
                </a:hlinkClick>
              </a:rPr>
              <a:t>Положення про сертифікацію педагогічних працівників (зі змінами від 24.12.2019 р)</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7">
                  <a:extLst>
                    <a:ext uri="{A12FA001-AC4F-418D-AE19-62706E023703}">
                      <ahyp:hlinkClr xmlns="" xmlns:ahyp="http://schemas.microsoft.com/office/drawing/2018/hyperlinkcolor" val="tx"/>
                    </a:ext>
                  </a:extLst>
                </a:hlinkClick>
              </a:rPr>
              <a:t>Інструкція з діловодства у закладах загальної середньої освіти</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8"/>
              </a:rPr>
              <a:t>Положення</a:t>
            </a:r>
            <a:r>
              <a:rPr lang="ru-RU" sz="1400" b="1" dirty="0">
                <a:solidFill>
                  <a:srgbClr val="00B050"/>
                </a:solidFill>
                <a:cs typeface="Arial" panose="020B0604020202020204" pitchFamily="34" charset="0"/>
                <a:hlinkClick r:id="rId8"/>
              </a:rPr>
              <a:t> про </a:t>
            </a:r>
            <a:r>
              <a:rPr lang="ru-RU" sz="1400" b="1" dirty="0" err="1">
                <a:solidFill>
                  <a:srgbClr val="00B050"/>
                </a:solidFill>
                <a:cs typeface="Arial" panose="020B0604020202020204" pitchFamily="34" charset="0"/>
                <a:hlinkClick r:id="rId8"/>
              </a:rPr>
              <a:t>інституційну</a:t>
            </a:r>
            <a:r>
              <a:rPr lang="ru-RU" sz="1400" b="1" dirty="0">
                <a:solidFill>
                  <a:srgbClr val="00B050"/>
                </a:solidFill>
                <a:cs typeface="Arial" panose="020B0604020202020204" pitchFamily="34" charset="0"/>
                <a:hlinkClick r:id="rId8"/>
              </a:rPr>
              <a:t> та </a:t>
            </a:r>
            <a:r>
              <a:rPr lang="ru-RU" sz="1400" b="1" dirty="0" err="1">
                <a:solidFill>
                  <a:srgbClr val="00B050"/>
                </a:solidFill>
                <a:cs typeface="Arial" panose="020B0604020202020204" pitchFamily="34" charset="0"/>
                <a:hlinkClick r:id="rId8"/>
              </a:rPr>
              <a:t>дуальну</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форми</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здобуття</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повної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загальної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середньої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освіти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затвердженого</a:t>
            </a:r>
            <a:r>
              <a:rPr lang="ru-RU" sz="1400" dirty="0">
                <a:solidFill>
                  <a:srgbClr val="00B050"/>
                </a:solidFill>
                <a:cs typeface="Arial" panose="020B0604020202020204" pitchFamily="34" charset="0"/>
                <a:hlinkClick r:id="rId8"/>
              </a:rPr>
              <a:t> наказом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23 </a:t>
            </a:r>
            <a:r>
              <a:rPr lang="ru-RU" sz="1400" dirty="0" err="1">
                <a:solidFill>
                  <a:srgbClr val="00B050"/>
                </a:solidFill>
                <a:cs typeface="Arial" panose="020B0604020202020204" pitchFamily="34" charset="0"/>
                <a:hlinkClick r:id="rId8"/>
              </a:rPr>
              <a:t>квітня</a:t>
            </a:r>
            <a:r>
              <a:rPr lang="ru-RU" sz="1400" dirty="0">
                <a:solidFill>
                  <a:srgbClr val="00B050"/>
                </a:solidFill>
                <a:cs typeface="Arial" panose="020B0604020202020204" pitchFamily="34" charset="0"/>
                <a:hlinkClick r:id="rId8"/>
              </a:rPr>
              <a:t> 2019 року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536 (</a:t>
            </a:r>
            <a:r>
              <a:rPr lang="ru-RU" sz="1400" dirty="0">
                <a:solidFill>
                  <a:srgbClr val="00B050"/>
                </a:solidFill>
                <a:cs typeface="Arial" panose="020B0604020202020204" pitchFamily="34" charset="0"/>
                <a:hlinkClick r:id="rId8"/>
              </a:rPr>
              <a:t>у </a:t>
            </a:r>
            <a:r>
              <a:rPr lang="ru-RU" sz="1400" dirty="0" err="1">
                <a:solidFill>
                  <a:srgbClr val="00B050"/>
                </a:solidFill>
                <a:cs typeface="Arial" panose="020B0604020202020204" pitchFamily="34" charset="0"/>
                <a:hlinkClick r:id="rId8"/>
              </a:rPr>
              <a:t>редакції</a:t>
            </a:r>
            <a:r>
              <a:rPr lang="ru-RU" sz="1400" dirty="0">
                <a:solidFill>
                  <a:srgbClr val="00B050"/>
                </a:solidFill>
                <a:cs typeface="Arial" panose="020B0604020202020204" pitchFamily="34" charset="0"/>
                <a:hlinkClick r:id="rId8"/>
              </a:rPr>
              <a:t> наказу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від</a:t>
            </a:r>
            <a:r>
              <a:rPr lang="ru-RU" sz="1400" dirty="0">
                <a:solidFill>
                  <a:srgbClr val="00B050"/>
                </a:solidFill>
                <a:cs typeface="Arial" panose="020B0604020202020204" pitchFamily="34" charset="0"/>
                <a:hlinkClick r:id="rId8"/>
              </a:rPr>
              <a:t> 10 лютого 2021 року </a:t>
            </a:r>
            <a:r>
              <a:rPr lang="en-US" sz="1400" dirty="0">
                <a:solidFill>
                  <a:srgbClr val="00B050"/>
                </a:solidFill>
                <a:cs typeface="Arial" panose="020B0604020202020204" pitchFamily="34" charset="0"/>
                <a:hlinkClick r:id="rId8"/>
              </a:rPr>
              <a:t>No 160), </a:t>
            </a:r>
            <a:r>
              <a:rPr lang="ru-RU" sz="1400" dirty="0" err="1">
                <a:solidFill>
                  <a:srgbClr val="00B050"/>
                </a:solidFill>
                <a:cs typeface="Arial" panose="020B0604020202020204" pitchFamily="34" charset="0"/>
                <a:hlinkClick r:id="rId8"/>
              </a:rPr>
              <a:t>зареєстрованим</a:t>
            </a:r>
            <a:r>
              <a:rPr lang="ru-RU" sz="1400" dirty="0">
                <a:solidFill>
                  <a:srgbClr val="00B050"/>
                </a:solidFill>
                <a:cs typeface="Arial" panose="020B0604020202020204" pitchFamily="34" charset="0"/>
                <a:hlinkClick r:id="rId8"/>
              </a:rPr>
              <a:t> в </a:t>
            </a:r>
            <a:r>
              <a:rPr lang="ru-RU" sz="1400" dirty="0" err="1">
                <a:solidFill>
                  <a:srgbClr val="00B050"/>
                </a:solidFill>
                <a:cs typeface="Arial" panose="020B0604020202020204" pitchFamily="34" charset="0"/>
                <a:hlinkClick r:id="rId8"/>
              </a:rPr>
              <a:t>Міністерстві</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юстиції</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22 </a:t>
            </a:r>
            <a:r>
              <a:rPr lang="ru-RU" sz="1400" dirty="0" err="1">
                <a:solidFill>
                  <a:srgbClr val="00B050"/>
                </a:solidFill>
                <a:cs typeface="Arial" panose="020B0604020202020204" pitchFamily="34" charset="0"/>
                <a:hlinkClick r:id="rId8"/>
              </a:rPr>
              <a:t>травня</a:t>
            </a:r>
            <a:r>
              <a:rPr lang="ru-RU" sz="1400" dirty="0">
                <a:solidFill>
                  <a:srgbClr val="00B050"/>
                </a:solidFill>
                <a:cs typeface="Arial" panose="020B0604020202020204" pitchFamily="34" charset="0"/>
                <a:hlinkClick r:id="rId8"/>
              </a:rPr>
              <a:t> 2019 р. за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547/33518</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9"/>
              </a:rPr>
              <a:t>Положення</a:t>
            </a:r>
            <a:r>
              <a:rPr lang="ru-RU" sz="1400" b="1" dirty="0">
                <a:solidFill>
                  <a:srgbClr val="00B050"/>
                </a:solidFill>
                <a:cs typeface="Arial" panose="020B0604020202020204" pitchFamily="34" charset="0"/>
                <a:hlinkClick r:id="rId9"/>
              </a:rPr>
              <a:t> про </a:t>
            </a:r>
            <a:r>
              <a:rPr lang="ru-RU" sz="1400" b="1" dirty="0" err="1">
                <a:solidFill>
                  <a:srgbClr val="00B050"/>
                </a:solidFill>
                <a:cs typeface="Arial" panose="020B0604020202020204" pitchFamily="34" charset="0"/>
                <a:hlinkClick r:id="rId9"/>
              </a:rPr>
              <a:t>індивідуальну</a:t>
            </a:r>
            <a:r>
              <a:rPr lang="ru-RU" sz="1400" b="1" dirty="0">
                <a:solidFill>
                  <a:srgbClr val="00B050"/>
                </a:solidFill>
                <a:cs typeface="Arial" panose="020B0604020202020204" pitchFamily="34" charset="0"/>
                <a:hlinkClick r:id="rId9"/>
              </a:rPr>
              <a:t> форму </a:t>
            </a:r>
            <a:r>
              <a:rPr lang="ru-RU" sz="1400" b="1" dirty="0" err="1">
                <a:solidFill>
                  <a:srgbClr val="00B050"/>
                </a:solidFill>
                <a:cs typeface="Arial" panose="020B0604020202020204" pitchFamily="34" charset="0"/>
                <a:hlinkClick r:id="rId9"/>
              </a:rPr>
              <a:t>здобуття</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повної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загальної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середньої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освіти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затвердженого</a:t>
            </a:r>
            <a:r>
              <a:rPr lang="ru-RU" sz="1400" dirty="0">
                <a:solidFill>
                  <a:srgbClr val="00B050"/>
                </a:solidFill>
                <a:cs typeface="Arial" panose="020B0604020202020204" pitchFamily="34" charset="0"/>
                <a:hlinkClick r:id="rId9"/>
              </a:rPr>
              <a:t> наказом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12.01.2016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8 (</a:t>
            </a:r>
            <a:r>
              <a:rPr lang="ru-RU" sz="1400" dirty="0">
                <a:solidFill>
                  <a:srgbClr val="00B050"/>
                </a:solidFill>
                <a:cs typeface="Arial" panose="020B0604020202020204" pitchFamily="34" charset="0"/>
                <a:hlinkClick r:id="rId9"/>
              </a:rPr>
              <a:t>у </a:t>
            </a:r>
            <a:r>
              <a:rPr lang="ru-RU" sz="1400" dirty="0" err="1">
                <a:solidFill>
                  <a:srgbClr val="00B050"/>
                </a:solidFill>
                <a:cs typeface="Arial" panose="020B0604020202020204" pitchFamily="34" charset="0"/>
                <a:hlinkClick r:id="rId9"/>
              </a:rPr>
              <a:t>редакції</a:t>
            </a:r>
            <a:r>
              <a:rPr lang="ru-RU" sz="1400" dirty="0">
                <a:solidFill>
                  <a:srgbClr val="00B050"/>
                </a:solidFill>
                <a:cs typeface="Arial" panose="020B0604020202020204" pitchFamily="34" charset="0"/>
                <a:hlinkClick r:id="rId9"/>
              </a:rPr>
              <a:t> наказу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від</a:t>
            </a:r>
            <a:r>
              <a:rPr lang="ru-RU" sz="1400" dirty="0">
                <a:solidFill>
                  <a:srgbClr val="00B050"/>
                </a:solidFill>
                <a:cs typeface="Arial" panose="020B0604020202020204" pitchFamily="34" charset="0"/>
                <a:hlinkClick r:id="rId9"/>
              </a:rPr>
              <a:t> 10 лютого 2021року </a:t>
            </a:r>
            <a:r>
              <a:rPr lang="en-US" sz="1400" dirty="0">
                <a:solidFill>
                  <a:srgbClr val="00B050"/>
                </a:solidFill>
                <a:cs typeface="Arial" panose="020B0604020202020204" pitchFamily="34" charset="0"/>
                <a:hlinkClick r:id="rId9"/>
              </a:rPr>
              <a:t>No 160), </a:t>
            </a:r>
            <a:r>
              <a:rPr lang="ru-RU" sz="1400" dirty="0" err="1">
                <a:solidFill>
                  <a:srgbClr val="00B050"/>
                </a:solidFill>
                <a:cs typeface="Arial" panose="020B0604020202020204" pitchFamily="34" charset="0"/>
                <a:hlinkClick r:id="rId9"/>
              </a:rPr>
              <a:t>зареєстрованим</a:t>
            </a:r>
            <a:r>
              <a:rPr lang="ru-RU" sz="1400" dirty="0">
                <a:solidFill>
                  <a:srgbClr val="00B050"/>
                </a:solidFill>
                <a:cs typeface="Arial" panose="020B0604020202020204" pitchFamily="34" charset="0"/>
                <a:hlinkClick r:id="rId9"/>
              </a:rPr>
              <a:t> в </a:t>
            </a:r>
            <a:r>
              <a:rPr lang="ru-RU" sz="1400" dirty="0" err="1">
                <a:solidFill>
                  <a:srgbClr val="00B050"/>
                </a:solidFill>
                <a:cs typeface="Arial" panose="020B0604020202020204" pitchFamily="34" charset="0"/>
                <a:hlinkClick r:id="rId9"/>
              </a:rPr>
              <a:t>Міністерстві</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юстиції</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03 лютого 2016 р. за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184/28314</a:t>
            </a:r>
            <a:r>
              <a:rPr lang="ru-RU" sz="1400" dirty="0">
                <a:solidFill>
                  <a:srgbClr val="00B050"/>
                </a:solidFill>
                <a:cs typeface="Arial" panose="020B0604020202020204" pitchFamily="34" charset="0"/>
                <a:hlinkClick r:id="rId9"/>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a:solidFill>
                  <a:srgbClr val="00B050"/>
                </a:solidFill>
                <a:cs typeface="Arial" panose="020B0604020202020204" pitchFamily="34" charset="0"/>
                <a:hlinkClick r:id="rId10"/>
              </a:rPr>
              <a:t>Порядок </a:t>
            </a:r>
            <a:r>
              <a:rPr lang="ru-RU" sz="1400" b="1" dirty="0" err="1">
                <a:solidFill>
                  <a:srgbClr val="00B050"/>
                </a:solidFill>
                <a:cs typeface="Arial" panose="020B0604020202020204" pitchFamily="34" charset="0"/>
                <a:hlinkClick r:id="rId10"/>
              </a:rPr>
              <a:t>зарахування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відрахування</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переведення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учнів</a:t>
            </a:r>
            <a:r>
              <a:rPr lang="ru-RU" sz="1400" b="1" dirty="0">
                <a:solidFill>
                  <a:srgbClr val="00B050"/>
                </a:solidFill>
                <a:cs typeface="Arial" panose="020B0604020202020204" pitchFamily="34" charset="0"/>
                <a:hlinkClick r:id="rId10"/>
              </a:rPr>
              <a:t> до </a:t>
            </a:r>
            <a:r>
              <a:rPr lang="ru-RU" sz="1400" b="1" dirty="0" err="1">
                <a:solidFill>
                  <a:srgbClr val="00B050"/>
                </a:solidFill>
                <a:cs typeface="Arial" panose="020B0604020202020204" pitchFamily="34" charset="0"/>
                <a:hlinkClick r:id="rId10"/>
              </a:rPr>
              <a:t>державних</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комунальних</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закладів</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освіти</a:t>
            </a:r>
            <a:r>
              <a:rPr lang="ru-RU" sz="1400" b="1" dirty="0">
                <a:solidFill>
                  <a:srgbClr val="00B050"/>
                </a:solidFill>
                <a:cs typeface="Arial" panose="020B0604020202020204" pitchFamily="34" charset="0"/>
                <a:hlinkClick r:id="rId10"/>
              </a:rPr>
              <a:t> </a:t>
            </a:r>
            <a:r>
              <a:rPr lang="ru-RU" sz="1400" dirty="0">
                <a:solidFill>
                  <a:srgbClr val="00B050"/>
                </a:solidFill>
                <a:cs typeface="Arial" panose="020B0604020202020204" pitchFamily="34" charset="0"/>
                <a:hlinkClick r:id="rId10"/>
              </a:rPr>
              <a:t>для </a:t>
            </a:r>
            <a:r>
              <a:rPr lang="ru-RU" sz="1400" dirty="0" err="1">
                <a:solidFill>
                  <a:srgbClr val="00B050"/>
                </a:solidFill>
                <a:cs typeface="Arial" panose="020B0604020202020204" pitchFamily="34" charset="0"/>
                <a:hlinkClick r:id="rId10"/>
              </a:rPr>
              <a:t>здобуття</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повної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загальної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середньої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освіти</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затвердженого</a:t>
            </a:r>
            <a:r>
              <a:rPr lang="ru-RU" sz="1400" dirty="0">
                <a:solidFill>
                  <a:srgbClr val="00B050"/>
                </a:solidFill>
                <a:cs typeface="Arial" panose="020B0604020202020204" pitchFamily="34" charset="0"/>
                <a:hlinkClick r:id="rId10"/>
              </a:rPr>
              <a:t> наказом МОН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16.04.2018   </a:t>
            </a:r>
            <a:r>
              <a:rPr lang="en-US" sz="1400" dirty="0">
                <a:solidFill>
                  <a:srgbClr val="00B050"/>
                </a:solidFill>
                <a:cs typeface="Arial" panose="020B0604020202020204" pitchFamily="34" charset="0"/>
                <a:hlinkClick r:id="rId10"/>
              </a:rPr>
              <a:t>No 367, </a:t>
            </a:r>
            <a:r>
              <a:rPr lang="ru-RU" sz="1400" dirty="0" err="1">
                <a:solidFill>
                  <a:srgbClr val="00B050"/>
                </a:solidFill>
                <a:cs typeface="Arial" panose="020B0604020202020204" pitchFamily="34" charset="0"/>
                <a:hlinkClick r:id="rId10"/>
              </a:rPr>
              <a:t>зареєстрованим</a:t>
            </a:r>
            <a:r>
              <a:rPr lang="ru-RU" sz="1400" dirty="0">
                <a:solidFill>
                  <a:srgbClr val="00B050"/>
                </a:solidFill>
                <a:cs typeface="Arial" panose="020B0604020202020204" pitchFamily="34" charset="0"/>
                <a:hlinkClick r:id="rId10"/>
              </a:rPr>
              <a:t> в </a:t>
            </a:r>
            <a:r>
              <a:rPr lang="ru-RU" sz="1400" dirty="0" err="1">
                <a:solidFill>
                  <a:srgbClr val="00B050"/>
                </a:solidFill>
                <a:cs typeface="Arial" panose="020B0604020202020204" pitchFamily="34" charset="0"/>
                <a:hlinkClick r:id="rId10"/>
              </a:rPr>
              <a:t>Міністерстві</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юстиції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05 </a:t>
            </a:r>
            <a:r>
              <a:rPr lang="ru-RU" sz="1400" dirty="0" err="1">
                <a:solidFill>
                  <a:srgbClr val="00B050"/>
                </a:solidFill>
                <a:cs typeface="Arial" panose="020B0604020202020204" pitchFamily="34" charset="0"/>
                <a:hlinkClick r:id="rId10"/>
              </a:rPr>
              <a:t>травня</a:t>
            </a:r>
            <a:r>
              <a:rPr lang="ru-RU" sz="1400" dirty="0">
                <a:solidFill>
                  <a:srgbClr val="00B050"/>
                </a:solidFill>
                <a:cs typeface="Arial" panose="020B0604020202020204" pitchFamily="34" charset="0"/>
                <a:hlinkClick r:id="rId10"/>
              </a:rPr>
              <a:t> 2018р за </a:t>
            </a:r>
            <a:r>
              <a:rPr lang="en-US" sz="1400" dirty="0">
                <a:solidFill>
                  <a:srgbClr val="00B050"/>
                </a:solidFill>
                <a:cs typeface="Arial" panose="020B0604020202020204" pitchFamily="34" charset="0"/>
                <a:hlinkClick r:id="rId10"/>
              </a:rPr>
              <a:t>No 564/32016</a:t>
            </a:r>
            <a:r>
              <a:rPr lang="ru-RU" sz="1400" dirty="0">
                <a:solidFill>
                  <a:srgbClr val="00B050"/>
                </a:solidFill>
                <a:cs typeface="Arial" panose="020B0604020202020204" pitchFamily="34" charset="0"/>
                <a:hlinkClick r:id="rId10"/>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11"/>
              </a:rPr>
              <a:t>Перелік</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навчальної</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літератури</a:t>
            </a:r>
            <a:r>
              <a:rPr lang="ru-RU" sz="1400" b="1" dirty="0">
                <a:solidFill>
                  <a:srgbClr val="00B050"/>
                </a:solidFill>
                <a:cs typeface="Arial" panose="020B0604020202020204" pitchFamily="34" charset="0"/>
                <a:hlinkClick r:id="rId11"/>
              </a:rPr>
              <a:t> та </a:t>
            </a:r>
            <a:r>
              <a:rPr lang="ru-RU" sz="1400" b="1" dirty="0" err="1">
                <a:solidFill>
                  <a:srgbClr val="00B050"/>
                </a:solidFill>
                <a:cs typeface="Arial" panose="020B0604020202020204" pitchFamily="34" charset="0"/>
                <a:hlinkClick r:id="rId11"/>
              </a:rPr>
              <a:t>навчальних</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програм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що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мають</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грифи</a:t>
            </a:r>
            <a:r>
              <a:rPr lang="ru-RU" sz="1400" dirty="0">
                <a:solidFill>
                  <a:srgbClr val="00B050"/>
                </a:solidFill>
                <a:cs typeface="Arial" panose="020B0604020202020204" pitchFamily="34" charset="0"/>
                <a:hlinkClick r:id="rId11"/>
              </a:rPr>
              <a:t> «Рекомендовано </a:t>
            </a:r>
            <a:r>
              <a:rPr lang="ru-RU" sz="1400" dirty="0" err="1">
                <a:solidFill>
                  <a:srgbClr val="00B050"/>
                </a:solidFill>
                <a:cs typeface="Arial" panose="020B0604020202020204" pitchFamily="34" charset="0"/>
                <a:hlinkClick r:id="rId11"/>
              </a:rPr>
              <a:t>Міністерством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освіти</a:t>
            </a:r>
            <a:r>
              <a:rPr lang="ru-RU" sz="1400" dirty="0">
                <a:solidFill>
                  <a:srgbClr val="00B050"/>
                </a:solidFill>
                <a:cs typeface="Arial" panose="020B0604020202020204" pitchFamily="34" charset="0"/>
                <a:hlinkClick r:id="rId11"/>
              </a:rPr>
              <a:t> і науки </a:t>
            </a:r>
            <a:r>
              <a:rPr lang="ru-RU" sz="1400" dirty="0" err="1">
                <a:solidFill>
                  <a:srgbClr val="00B050"/>
                </a:solidFill>
                <a:cs typeface="Arial" panose="020B0604020202020204" pitchFamily="34" charset="0"/>
                <a:hlinkClick r:id="rId11"/>
              </a:rPr>
              <a:t>України</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освітньому</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процесі</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або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висновок</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загальноосвітніх</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навчальних</a:t>
            </a:r>
            <a:r>
              <a:rPr lang="ru-RU" sz="1400" dirty="0">
                <a:solidFill>
                  <a:srgbClr val="00B050"/>
                </a:solidFill>
                <a:cs typeface="Arial" panose="020B0604020202020204" pitchFamily="34" charset="0"/>
                <a:hlinkClick r:id="rId11"/>
              </a:rPr>
              <a:t> закладах.</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12">
                  <a:extLst>
                    <a:ext uri="{A12FA001-AC4F-418D-AE19-62706E023703}">
                      <ahyp:hlinkClr xmlns="" xmlns:ahyp="http://schemas.microsoft.com/office/drawing/2018/hyperlinkcolor" val="tx"/>
                    </a:ext>
                  </a:extLst>
                </a:hlinkClick>
              </a:rPr>
              <a:t>Сценарії Першого уроку 2023/2024 навчальному році</a:t>
            </a:r>
            <a:endParaRPr lang="uk-UA" sz="1400" dirty="0">
              <a:solidFill>
                <a:srgbClr val="00B050"/>
              </a:solidFill>
              <a:cs typeface="Arial" panose="020B0604020202020204" pitchFamily="34" charset="0"/>
            </a:endParaRPr>
          </a:p>
        </p:txBody>
      </p:sp>
    </p:spTree>
    <p:extLst>
      <p:ext uri="{BB962C8B-B14F-4D97-AF65-F5344CB8AC3E}">
        <p14:creationId xmlns:p14="http://schemas.microsoft.com/office/powerpoint/2010/main" val="160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223879" cy="1138138"/>
          </a:xfrm>
        </p:spPr>
        <p:txBody>
          <a:bodyPr/>
          <a:lstStyle/>
          <a:p>
            <a:pPr algn="ctr"/>
            <a:r>
              <a:rPr lang="uk-UA" sz="3000" b="1" cap="none" dirty="0">
                <a:solidFill>
                  <a:srgbClr val="C00000"/>
                </a:solidFill>
                <a:latin typeface="Calibri" panose="020F0502020204030204"/>
              </a:rPr>
              <a:t>Що потрібно враховувати при виборі тем практичних/лабораторних робіт</a:t>
            </a:r>
            <a:endParaRPr lang="uk-UA" dirty="0">
              <a:solidFill>
                <a:srgbClr val="C00000"/>
              </a:solidFill>
            </a:endParaRPr>
          </a:p>
        </p:txBody>
      </p:sp>
      <p:sp>
        <p:nvSpPr>
          <p:cNvPr id="3" name="Місце для вмісту 2"/>
          <p:cNvSpPr>
            <a:spLocks noGrp="1"/>
          </p:cNvSpPr>
          <p:nvPr>
            <p:ph idx="1"/>
          </p:nvPr>
        </p:nvSpPr>
        <p:spPr/>
        <p:txBody>
          <a:bodyPr/>
          <a:lstStyle/>
          <a:p>
            <a:pPr marL="228600" lvl="0">
              <a:lnSpc>
                <a:spcPct val="100000"/>
              </a:lnSpc>
              <a:spcBef>
                <a:spcPts val="1500"/>
              </a:spcBef>
              <a:buClrTx/>
              <a:buSzTx/>
              <a:buFont typeface="Wingdings" panose="05000000000000000000" pitchFamily="2" charset="2"/>
              <a:buChar char="§"/>
            </a:pPr>
            <a:r>
              <a:rPr lang="uk-UA" sz="4000" dirty="0">
                <a:solidFill>
                  <a:srgbClr val="3C4743"/>
                </a:solidFill>
                <a:latin typeface="Calibri" panose="020F0502020204030204"/>
              </a:rPr>
              <a:t>Навчально-методичне забезпечення</a:t>
            </a:r>
          </a:p>
          <a:p>
            <a:pPr marL="228600" lvl="0">
              <a:lnSpc>
                <a:spcPct val="100000"/>
              </a:lnSpc>
              <a:spcBef>
                <a:spcPts val="1500"/>
              </a:spcBef>
              <a:buClrTx/>
              <a:buSzTx/>
              <a:buFont typeface="Wingdings" panose="05000000000000000000" pitchFamily="2" charset="2"/>
              <a:buChar char="§"/>
            </a:pPr>
            <a:r>
              <a:rPr lang="uk-UA" sz="4000" dirty="0">
                <a:solidFill>
                  <a:srgbClr val="3C4743"/>
                </a:solidFill>
                <a:latin typeface="Calibri" panose="020F0502020204030204"/>
              </a:rPr>
              <a:t>Матеріально-технічне обладнання освітньої діяльність</a:t>
            </a:r>
          </a:p>
          <a:p>
            <a:pPr marL="228600" lvl="0">
              <a:lnSpc>
                <a:spcPct val="100000"/>
              </a:lnSpc>
              <a:spcBef>
                <a:spcPts val="1500"/>
              </a:spcBef>
              <a:buClrTx/>
              <a:buSzTx/>
              <a:buFont typeface="Wingdings" panose="05000000000000000000" pitchFamily="2" charset="2"/>
              <a:buChar char="§"/>
            </a:pPr>
            <a:r>
              <a:rPr lang="uk-UA" sz="4000" dirty="0">
                <a:solidFill>
                  <a:srgbClr val="3C4743"/>
                </a:solidFill>
                <a:latin typeface="Calibri" panose="020F0502020204030204"/>
              </a:rPr>
              <a:t>Рівень підготовки учнів, їх вміння, навички та інтереси</a:t>
            </a:r>
          </a:p>
          <a:p>
            <a:endParaRPr lang="uk-UA" dirty="0"/>
          </a:p>
        </p:txBody>
      </p:sp>
    </p:spTree>
    <p:extLst>
      <p:ext uri="{BB962C8B-B14F-4D97-AF65-F5344CB8AC3E}">
        <p14:creationId xmlns:p14="http://schemas.microsoft.com/office/powerpoint/2010/main" val="198572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4650" y="754315"/>
            <a:ext cx="6202680" cy="1148352"/>
            <a:chOff x="464819" y="53339"/>
            <a:chExt cx="6202680" cy="1143000"/>
          </a:xfrm>
        </p:grpSpPr>
        <p:sp>
          <p:nvSpPr>
            <p:cNvPr id="3" name="object 3"/>
            <p:cNvSpPr/>
            <p:nvPr/>
          </p:nvSpPr>
          <p:spPr>
            <a:xfrm>
              <a:off x="464819" y="190500"/>
              <a:ext cx="6202680" cy="678180"/>
            </a:xfrm>
            <a:custGeom>
              <a:avLst/>
              <a:gdLst/>
              <a:ahLst/>
              <a:cxnLst/>
              <a:rect l="l" t="t" r="r" b="b"/>
              <a:pathLst>
                <a:path w="6202680" h="678180">
                  <a:moveTo>
                    <a:pt x="6202680" y="0"/>
                  </a:moveTo>
                  <a:lnTo>
                    <a:pt x="0" y="0"/>
                  </a:lnTo>
                  <a:lnTo>
                    <a:pt x="0" y="678179"/>
                  </a:lnTo>
                  <a:lnTo>
                    <a:pt x="6202680" y="678179"/>
                  </a:lnTo>
                  <a:lnTo>
                    <a:pt x="6202680" y="0"/>
                  </a:lnTo>
                  <a:close/>
                </a:path>
              </a:pathLst>
            </a:custGeom>
            <a:solidFill>
              <a:srgbClr val="BADFE2"/>
            </a:solidFill>
          </p:spPr>
          <p:txBody>
            <a:bodyPr wrap="square" lIns="0" tIns="0" rIns="0" bIns="0" rtlCol="0"/>
            <a:lstStyle/>
            <a:p>
              <a:endParaRPr sz="1350"/>
            </a:p>
          </p:txBody>
        </p:sp>
        <p:pic>
          <p:nvPicPr>
            <p:cNvPr id="4" name="object 4"/>
            <p:cNvPicPr/>
            <p:nvPr/>
          </p:nvPicPr>
          <p:blipFill>
            <a:blip r:embed="rId2" cstate="print"/>
            <a:stretch>
              <a:fillRect/>
            </a:stretch>
          </p:blipFill>
          <p:spPr>
            <a:xfrm>
              <a:off x="998219" y="53339"/>
              <a:ext cx="5181600" cy="1142999"/>
            </a:xfrm>
            <a:prstGeom prst="rect">
              <a:avLst/>
            </a:prstGeom>
          </p:spPr>
        </p:pic>
      </p:grpSp>
      <p:grpSp>
        <p:nvGrpSpPr>
          <p:cNvPr id="6" name="object 6"/>
          <p:cNvGrpSpPr/>
          <p:nvPr/>
        </p:nvGrpSpPr>
        <p:grpSpPr>
          <a:xfrm>
            <a:off x="-7533" y="1605850"/>
            <a:ext cx="9157970" cy="3394775"/>
            <a:chOff x="-7533" y="998132"/>
            <a:chExt cx="9157970" cy="4450715"/>
          </a:xfrm>
        </p:grpSpPr>
        <p:pic>
          <p:nvPicPr>
            <p:cNvPr id="7" name="object 7"/>
            <p:cNvPicPr/>
            <p:nvPr/>
          </p:nvPicPr>
          <p:blipFill>
            <a:blip r:embed="rId3" cstate="print"/>
            <a:stretch>
              <a:fillRect/>
            </a:stretch>
          </p:blipFill>
          <p:spPr>
            <a:xfrm>
              <a:off x="4291710" y="3785107"/>
              <a:ext cx="135127" cy="114554"/>
            </a:xfrm>
            <a:prstGeom prst="rect">
              <a:avLst/>
            </a:prstGeom>
          </p:spPr>
        </p:pic>
        <p:pic>
          <p:nvPicPr>
            <p:cNvPr id="8" name="object 8"/>
            <p:cNvPicPr/>
            <p:nvPr/>
          </p:nvPicPr>
          <p:blipFill>
            <a:blip r:embed="rId4" cstate="print"/>
            <a:stretch>
              <a:fillRect/>
            </a:stretch>
          </p:blipFill>
          <p:spPr>
            <a:xfrm>
              <a:off x="563879" y="2095500"/>
              <a:ext cx="5029200" cy="3352800"/>
            </a:xfrm>
            <a:prstGeom prst="rect">
              <a:avLst/>
            </a:prstGeom>
          </p:spPr>
        </p:pic>
        <p:sp>
          <p:nvSpPr>
            <p:cNvPr id="9" name="object 9"/>
            <p:cNvSpPr/>
            <p:nvPr/>
          </p:nvSpPr>
          <p:spPr>
            <a:xfrm>
              <a:off x="3733795" y="1005752"/>
              <a:ext cx="1387475" cy="1294765"/>
            </a:xfrm>
            <a:custGeom>
              <a:avLst/>
              <a:gdLst/>
              <a:ahLst/>
              <a:cxnLst/>
              <a:rect l="l" t="t" r="r" b="b"/>
              <a:pathLst>
                <a:path w="1387475" h="1294764">
                  <a:moveTo>
                    <a:pt x="699108" y="0"/>
                  </a:moveTo>
                  <a:lnTo>
                    <a:pt x="650461" y="1123"/>
                  </a:lnTo>
                  <a:lnTo>
                    <a:pt x="602168" y="5056"/>
                  </a:lnTo>
                  <a:lnTo>
                    <a:pt x="554410" y="11758"/>
                  </a:lnTo>
                  <a:lnTo>
                    <a:pt x="507369" y="21185"/>
                  </a:lnTo>
                  <a:lnTo>
                    <a:pt x="461229" y="33296"/>
                  </a:lnTo>
                  <a:lnTo>
                    <a:pt x="416173" y="48048"/>
                  </a:lnTo>
                  <a:lnTo>
                    <a:pt x="372382" y="65399"/>
                  </a:lnTo>
                  <a:lnTo>
                    <a:pt x="330039" y="85307"/>
                  </a:lnTo>
                  <a:lnTo>
                    <a:pt x="289328" y="107729"/>
                  </a:lnTo>
                  <a:lnTo>
                    <a:pt x="250430" y="132623"/>
                  </a:lnTo>
                  <a:lnTo>
                    <a:pt x="213529" y="159947"/>
                  </a:lnTo>
                  <a:lnTo>
                    <a:pt x="178807" y="189659"/>
                  </a:lnTo>
                  <a:lnTo>
                    <a:pt x="146446" y="221716"/>
                  </a:lnTo>
                  <a:lnTo>
                    <a:pt x="116629" y="256075"/>
                  </a:lnTo>
                  <a:lnTo>
                    <a:pt x="89539" y="292695"/>
                  </a:lnTo>
                  <a:lnTo>
                    <a:pt x="64724" y="332704"/>
                  </a:lnTo>
                  <a:lnTo>
                    <a:pt x="44014" y="373548"/>
                  </a:lnTo>
                  <a:lnTo>
                    <a:pt x="27351" y="415052"/>
                  </a:lnTo>
                  <a:lnTo>
                    <a:pt x="14677" y="457042"/>
                  </a:lnTo>
                  <a:lnTo>
                    <a:pt x="5933" y="499345"/>
                  </a:lnTo>
                  <a:lnTo>
                    <a:pt x="1060" y="541785"/>
                  </a:lnTo>
                  <a:lnTo>
                    <a:pt x="0" y="584188"/>
                  </a:lnTo>
                  <a:lnTo>
                    <a:pt x="2693" y="626381"/>
                  </a:lnTo>
                  <a:lnTo>
                    <a:pt x="9083" y="668189"/>
                  </a:lnTo>
                  <a:lnTo>
                    <a:pt x="19109" y="709437"/>
                  </a:lnTo>
                  <a:lnTo>
                    <a:pt x="32714" y="749952"/>
                  </a:lnTo>
                  <a:lnTo>
                    <a:pt x="49838" y="789559"/>
                  </a:lnTo>
                  <a:lnTo>
                    <a:pt x="70424" y="828084"/>
                  </a:lnTo>
                  <a:lnTo>
                    <a:pt x="94412" y="865352"/>
                  </a:lnTo>
                  <a:lnTo>
                    <a:pt x="121745" y="901190"/>
                  </a:lnTo>
                  <a:lnTo>
                    <a:pt x="152362" y="935423"/>
                  </a:lnTo>
                  <a:lnTo>
                    <a:pt x="186207" y="967876"/>
                  </a:lnTo>
                  <a:lnTo>
                    <a:pt x="223220" y="998376"/>
                  </a:lnTo>
                  <a:lnTo>
                    <a:pt x="263343" y="1026748"/>
                  </a:lnTo>
                  <a:lnTo>
                    <a:pt x="306517" y="1052818"/>
                  </a:lnTo>
                  <a:lnTo>
                    <a:pt x="352683" y="1076412"/>
                  </a:lnTo>
                  <a:lnTo>
                    <a:pt x="404499" y="1294471"/>
                  </a:lnTo>
                  <a:lnTo>
                    <a:pt x="603762" y="1145881"/>
                  </a:lnTo>
                  <a:lnTo>
                    <a:pt x="656215" y="1149895"/>
                  </a:lnTo>
                  <a:lnTo>
                    <a:pt x="708338" y="1150606"/>
                  </a:lnTo>
                  <a:lnTo>
                    <a:pt x="759942" y="1148094"/>
                  </a:lnTo>
                  <a:lnTo>
                    <a:pt x="810838" y="1142438"/>
                  </a:lnTo>
                  <a:lnTo>
                    <a:pt x="860835" y="1133717"/>
                  </a:lnTo>
                  <a:lnTo>
                    <a:pt x="909745" y="1122010"/>
                  </a:lnTo>
                  <a:lnTo>
                    <a:pt x="957377" y="1107396"/>
                  </a:lnTo>
                  <a:lnTo>
                    <a:pt x="1003542" y="1089954"/>
                  </a:lnTo>
                  <a:lnTo>
                    <a:pt x="1048051" y="1069763"/>
                  </a:lnTo>
                  <a:lnTo>
                    <a:pt x="1090714" y="1046902"/>
                  </a:lnTo>
                  <a:lnTo>
                    <a:pt x="1131342" y="1021450"/>
                  </a:lnTo>
                  <a:lnTo>
                    <a:pt x="1169744" y="993487"/>
                  </a:lnTo>
                  <a:lnTo>
                    <a:pt x="1205731" y="963091"/>
                  </a:lnTo>
                  <a:lnTo>
                    <a:pt x="1239114" y="930342"/>
                  </a:lnTo>
                  <a:lnTo>
                    <a:pt x="1269703" y="895318"/>
                  </a:lnTo>
                  <a:lnTo>
                    <a:pt x="1297309" y="858099"/>
                  </a:lnTo>
                  <a:lnTo>
                    <a:pt x="1322125" y="818090"/>
                  </a:lnTo>
                  <a:lnTo>
                    <a:pt x="1342834" y="777247"/>
                  </a:lnTo>
                  <a:lnTo>
                    <a:pt x="1359497" y="735743"/>
                  </a:lnTo>
                  <a:lnTo>
                    <a:pt x="1372171" y="693752"/>
                  </a:lnTo>
                  <a:lnTo>
                    <a:pt x="1380916" y="651450"/>
                  </a:lnTo>
                  <a:lnTo>
                    <a:pt x="1385789" y="609010"/>
                  </a:lnTo>
                  <a:lnTo>
                    <a:pt x="1386849" y="566606"/>
                  </a:lnTo>
                  <a:lnTo>
                    <a:pt x="1384155" y="524413"/>
                  </a:lnTo>
                  <a:lnTo>
                    <a:pt x="1377766" y="482605"/>
                  </a:lnTo>
                  <a:lnTo>
                    <a:pt x="1367739" y="441357"/>
                  </a:lnTo>
                  <a:lnTo>
                    <a:pt x="1354135" y="400842"/>
                  </a:lnTo>
                  <a:lnTo>
                    <a:pt x="1337010" y="361235"/>
                  </a:lnTo>
                  <a:lnTo>
                    <a:pt x="1316425" y="322710"/>
                  </a:lnTo>
                  <a:lnTo>
                    <a:pt x="1292436" y="285442"/>
                  </a:lnTo>
                  <a:lnTo>
                    <a:pt x="1265104" y="249604"/>
                  </a:lnTo>
                  <a:lnTo>
                    <a:pt x="1234486" y="215372"/>
                  </a:lnTo>
                  <a:lnTo>
                    <a:pt x="1200641" y="182918"/>
                  </a:lnTo>
                  <a:lnTo>
                    <a:pt x="1163628" y="152418"/>
                  </a:lnTo>
                  <a:lnTo>
                    <a:pt x="1123505" y="124046"/>
                  </a:lnTo>
                  <a:lnTo>
                    <a:pt x="1080332" y="97976"/>
                  </a:lnTo>
                  <a:lnTo>
                    <a:pt x="1034165" y="74382"/>
                  </a:lnTo>
                  <a:lnTo>
                    <a:pt x="988164" y="54648"/>
                  </a:lnTo>
                  <a:lnTo>
                    <a:pt x="941237" y="38021"/>
                  </a:lnTo>
                  <a:lnTo>
                    <a:pt x="893567" y="24457"/>
                  </a:lnTo>
                  <a:lnTo>
                    <a:pt x="845336" y="13916"/>
                  </a:lnTo>
                  <a:lnTo>
                    <a:pt x="796728" y="6354"/>
                  </a:lnTo>
                  <a:lnTo>
                    <a:pt x="747924" y="1729"/>
                  </a:lnTo>
                  <a:lnTo>
                    <a:pt x="699108" y="0"/>
                  </a:lnTo>
                  <a:close/>
                </a:path>
              </a:pathLst>
            </a:custGeom>
            <a:solidFill>
              <a:srgbClr val="BADFE2"/>
            </a:solidFill>
          </p:spPr>
          <p:txBody>
            <a:bodyPr wrap="square" lIns="0" tIns="0" rIns="0" bIns="0" rtlCol="0"/>
            <a:lstStyle/>
            <a:p>
              <a:endParaRPr sz="1350"/>
            </a:p>
          </p:txBody>
        </p:sp>
        <p:sp>
          <p:nvSpPr>
            <p:cNvPr id="10" name="object 10"/>
            <p:cNvSpPr/>
            <p:nvPr/>
          </p:nvSpPr>
          <p:spPr>
            <a:xfrm>
              <a:off x="3733795" y="1005752"/>
              <a:ext cx="1387475" cy="1294765"/>
            </a:xfrm>
            <a:custGeom>
              <a:avLst/>
              <a:gdLst/>
              <a:ahLst/>
              <a:cxnLst/>
              <a:rect l="l" t="t" r="r" b="b"/>
              <a:pathLst>
                <a:path w="1387475" h="1294764">
                  <a:moveTo>
                    <a:pt x="404499" y="1294471"/>
                  </a:moveTo>
                  <a:lnTo>
                    <a:pt x="352683" y="1076412"/>
                  </a:lnTo>
                  <a:lnTo>
                    <a:pt x="306517" y="1052818"/>
                  </a:lnTo>
                  <a:lnTo>
                    <a:pt x="263343" y="1026748"/>
                  </a:lnTo>
                  <a:lnTo>
                    <a:pt x="223220" y="998376"/>
                  </a:lnTo>
                  <a:lnTo>
                    <a:pt x="186207" y="967876"/>
                  </a:lnTo>
                  <a:lnTo>
                    <a:pt x="152362" y="935423"/>
                  </a:lnTo>
                  <a:lnTo>
                    <a:pt x="121745" y="901190"/>
                  </a:lnTo>
                  <a:lnTo>
                    <a:pt x="94412" y="865352"/>
                  </a:lnTo>
                  <a:lnTo>
                    <a:pt x="70424" y="828084"/>
                  </a:lnTo>
                  <a:lnTo>
                    <a:pt x="49838" y="789559"/>
                  </a:lnTo>
                  <a:lnTo>
                    <a:pt x="32714" y="749952"/>
                  </a:lnTo>
                  <a:lnTo>
                    <a:pt x="19109" y="709437"/>
                  </a:lnTo>
                  <a:lnTo>
                    <a:pt x="9083" y="668189"/>
                  </a:lnTo>
                  <a:lnTo>
                    <a:pt x="2693" y="626381"/>
                  </a:lnTo>
                  <a:lnTo>
                    <a:pt x="0" y="584188"/>
                  </a:lnTo>
                  <a:lnTo>
                    <a:pt x="1060" y="541785"/>
                  </a:lnTo>
                  <a:lnTo>
                    <a:pt x="5933" y="499345"/>
                  </a:lnTo>
                  <a:lnTo>
                    <a:pt x="14677" y="457042"/>
                  </a:lnTo>
                  <a:lnTo>
                    <a:pt x="27351" y="415052"/>
                  </a:lnTo>
                  <a:lnTo>
                    <a:pt x="44014" y="373548"/>
                  </a:lnTo>
                  <a:lnTo>
                    <a:pt x="64724" y="332704"/>
                  </a:lnTo>
                  <a:lnTo>
                    <a:pt x="89539" y="292695"/>
                  </a:lnTo>
                  <a:lnTo>
                    <a:pt x="116629" y="256075"/>
                  </a:lnTo>
                  <a:lnTo>
                    <a:pt x="146446" y="221716"/>
                  </a:lnTo>
                  <a:lnTo>
                    <a:pt x="178807" y="189659"/>
                  </a:lnTo>
                  <a:lnTo>
                    <a:pt x="213529" y="159947"/>
                  </a:lnTo>
                  <a:lnTo>
                    <a:pt x="250430" y="132623"/>
                  </a:lnTo>
                  <a:lnTo>
                    <a:pt x="289328" y="107729"/>
                  </a:lnTo>
                  <a:lnTo>
                    <a:pt x="330039" y="85307"/>
                  </a:lnTo>
                  <a:lnTo>
                    <a:pt x="372382" y="65399"/>
                  </a:lnTo>
                  <a:lnTo>
                    <a:pt x="416173" y="48048"/>
                  </a:lnTo>
                  <a:lnTo>
                    <a:pt x="461229" y="33296"/>
                  </a:lnTo>
                  <a:lnTo>
                    <a:pt x="507369" y="21185"/>
                  </a:lnTo>
                  <a:lnTo>
                    <a:pt x="554410" y="11758"/>
                  </a:lnTo>
                  <a:lnTo>
                    <a:pt x="602168" y="5056"/>
                  </a:lnTo>
                  <a:lnTo>
                    <a:pt x="650461" y="1123"/>
                  </a:lnTo>
                  <a:lnTo>
                    <a:pt x="699108" y="0"/>
                  </a:lnTo>
                  <a:lnTo>
                    <a:pt x="747924" y="1729"/>
                  </a:lnTo>
                  <a:lnTo>
                    <a:pt x="796728" y="6354"/>
                  </a:lnTo>
                  <a:lnTo>
                    <a:pt x="845336" y="13916"/>
                  </a:lnTo>
                  <a:lnTo>
                    <a:pt x="893567" y="24457"/>
                  </a:lnTo>
                  <a:lnTo>
                    <a:pt x="941237" y="38021"/>
                  </a:lnTo>
                  <a:lnTo>
                    <a:pt x="988164" y="54648"/>
                  </a:lnTo>
                  <a:lnTo>
                    <a:pt x="1034165" y="74382"/>
                  </a:lnTo>
                  <a:lnTo>
                    <a:pt x="1080332" y="97976"/>
                  </a:lnTo>
                  <a:lnTo>
                    <a:pt x="1123505" y="124046"/>
                  </a:lnTo>
                  <a:lnTo>
                    <a:pt x="1163628" y="152418"/>
                  </a:lnTo>
                  <a:lnTo>
                    <a:pt x="1200641" y="182918"/>
                  </a:lnTo>
                  <a:lnTo>
                    <a:pt x="1234486" y="215372"/>
                  </a:lnTo>
                  <a:lnTo>
                    <a:pt x="1265104" y="249604"/>
                  </a:lnTo>
                  <a:lnTo>
                    <a:pt x="1292436" y="285442"/>
                  </a:lnTo>
                  <a:lnTo>
                    <a:pt x="1316425" y="322710"/>
                  </a:lnTo>
                  <a:lnTo>
                    <a:pt x="1337010" y="361235"/>
                  </a:lnTo>
                  <a:lnTo>
                    <a:pt x="1354135" y="400842"/>
                  </a:lnTo>
                  <a:lnTo>
                    <a:pt x="1367739" y="441357"/>
                  </a:lnTo>
                  <a:lnTo>
                    <a:pt x="1377766" y="482605"/>
                  </a:lnTo>
                  <a:lnTo>
                    <a:pt x="1384155" y="524413"/>
                  </a:lnTo>
                  <a:lnTo>
                    <a:pt x="1386849" y="566606"/>
                  </a:lnTo>
                  <a:lnTo>
                    <a:pt x="1385789" y="609010"/>
                  </a:lnTo>
                  <a:lnTo>
                    <a:pt x="1380916" y="651450"/>
                  </a:lnTo>
                  <a:lnTo>
                    <a:pt x="1372171" y="693752"/>
                  </a:lnTo>
                  <a:lnTo>
                    <a:pt x="1359497" y="735743"/>
                  </a:lnTo>
                  <a:lnTo>
                    <a:pt x="1342834" y="777247"/>
                  </a:lnTo>
                  <a:lnTo>
                    <a:pt x="1322125" y="818090"/>
                  </a:lnTo>
                  <a:lnTo>
                    <a:pt x="1297309" y="858099"/>
                  </a:lnTo>
                  <a:lnTo>
                    <a:pt x="1269703" y="895318"/>
                  </a:lnTo>
                  <a:lnTo>
                    <a:pt x="1239114" y="930342"/>
                  </a:lnTo>
                  <a:lnTo>
                    <a:pt x="1205731" y="963091"/>
                  </a:lnTo>
                  <a:lnTo>
                    <a:pt x="1169744" y="993487"/>
                  </a:lnTo>
                  <a:lnTo>
                    <a:pt x="1131342" y="1021450"/>
                  </a:lnTo>
                  <a:lnTo>
                    <a:pt x="1090714" y="1046902"/>
                  </a:lnTo>
                  <a:lnTo>
                    <a:pt x="1048051" y="1069763"/>
                  </a:lnTo>
                  <a:lnTo>
                    <a:pt x="1003542" y="1089954"/>
                  </a:lnTo>
                  <a:lnTo>
                    <a:pt x="957377" y="1107396"/>
                  </a:lnTo>
                  <a:lnTo>
                    <a:pt x="909745" y="1122010"/>
                  </a:lnTo>
                  <a:lnTo>
                    <a:pt x="860835" y="1133717"/>
                  </a:lnTo>
                  <a:lnTo>
                    <a:pt x="810838" y="1142438"/>
                  </a:lnTo>
                  <a:lnTo>
                    <a:pt x="759942" y="1148094"/>
                  </a:lnTo>
                  <a:lnTo>
                    <a:pt x="708338" y="1150606"/>
                  </a:lnTo>
                  <a:lnTo>
                    <a:pt x="656215" y="1149895"/>
                  </a:lnTo>
                  <a:lnTo>
                    <a:pt x="603762" y="1145881"/>
                  </a:lnTo>
                  <a:lnTo>
                    <a:pt x="404499" y="1294471"/>
                  </a:lnTo>
                  <a:close/>
                </a:path>
              </a:pathLst>
            </a:custGeom>
            <a:ln w="15240">
              <a:solidFill>
                <a:srgbClr val="88A3A7"/>
              </a:solidFill>
            </a:ln>
          </p:spPr>
          <p:txBody>
            <a:bodyPr wrap="square" lIns="0" tIns="0" rIns="0" bIns="0" rtlCol="0"/>
            <a:lstStyle/>
            <a:p>
              <a:endParaRPr sz="1350"/>
            </a:p>
          </p:txBody>
        </p:sp>
        <p:sp>
          <p:nvSpPr>
            <p:cNvPr id="11" name="object 11"/>
            <p:cNvSpPr/>
            <p:nvPr/>
          </p:nvSpPr>
          <p:spPr>
            <a:xfrm>
              <a:off x="86" y="1249560"/>
              <a:ext cx="1737360" cy="1595120"/>
            </a:xfrm>
            <a:custGeom>
              <a:avLst/>
              <a:gdLst/>
              <a:ahLst/>
              <a:cxnLst/>
              <a:rect l="l" t="t" r="r" b="b"/>
              <a:pathLst>
                <a:path w="1737360" h="1595120">
                  <a:moveTo>
                    <a:pt x="865846" y="0"/>
                  </a:moveTo>
                  <a:lnTo>
                    <a:pt x="817804" y="1172"/>
                  </a:lnTo>
                  <a:lnTo>
                    <a:pt x="769732" y="4537"/>
                  </a:lnTo>
                  <a:lnTo>
                    <a:pt x="721740" y="10117"/>
                  </a:lnTo>
                  <a:lnTo>
                    <a:pt x="673940" y="17940"/>
                  </a:lnTo>
                  <a:lnTo>
                    <a:pt x="626442" y="28029"/>
                  </a:lnTo>
                  <a:lnTo>
                    <a:pt x="579357" y="40410"/>
                  </a:lnTo>
                  <a:lnTo>
                    <a:pt x="532797" y="55109"/>
                  </a:lnTo>
                  <a:lnTo>
                    <a:pt x="486873" y="72150"/>
                  </a:lnTo>
                  <a:lnTo>
                    <a:pt x="441695" y="91559"/>
                  </a:lnTo>
                  <a:lnTo>
                    <a:pt x="394690" y="114805"/>
                  </a:lnTo>
                  <a:lnTo>
                    <a:pt x="350121" y="140066"/>
                  </a:lnTo>
                  <a:lnTo>
                    <a:pt x="308029" y="167229"/>
                  </a:lnTo>
                  <a:lnTo>
                    <a:pt x="268451" y="196182"/>
                  </a:lnTo>
                  <a:lnTo>
                    <a:pt x="231426" y="226810"/>
                  </a:lnTo>
                  <a:lnTo>
                    <a:pt x="196993" y="259001"/>
                  </a:lnTo>
                  <a:lnTo>
                    <a:pt x="165190" y="292643"/>
                  </a:lnTo>
                  <a:lnTo>
                    <a:pt x="136056" y="327621"/>
                  </a:lnTo>
                  <a:lnTo>
                    <a:pt x="109629" y="363824"/>
                  </a:lnTo>
                  <a:lnTo>
                    <a:pt x="85949" y="401137"/>
                  </a:lnTo>
                  <a:lnTo>
                    <a:pt x="65053" y="439448"/>
                  </a:lnTo>
                  <a:lnTo>
                    <a:pt x="46981" y="478645"/>
                  </a:lnTo>
                  <a:lnTo>
                    <a:pt x="31770" y="518613"/>
                  </a:lnTo>
                  <a:lnTo>
                    <a:pt x="19460" y="559240"/>
                  </a:lnTo>
                  <a:lnTo>
                    <a:pt x="10090" y="600413"/>
                  </a:lnTo>
                  <a:lnTo>
                    <a:pt x="3697" y="642018"/>
                  </a:lnTo>
                  <a:lnTo>
                    <a:pt x="321" y="683944"/>
                  </a:lnTo>
                  <a:lnTo>
                    <a:pt x="0" y="726076"/>
                  </a:lnTo>
                  <a:lnTo>
                    <a:pt x="2772" y="768302"/>
                  </a:lnTo>
                  <a:lnTo>
                    <a:pt x="8677" y="810508"/>
                  </a:lnTo>
                  <a:lnTo>
                    <a:pt x="17752" y="852583"/>
                  </a:lnTo>
                  <a:lnTo>
                    <a:pt x="30037" y="894412"/>
                  </a:lnTo>
                  <a:lnTo>
                    <a:pt x="45570" y="935882"/>
                  </a:lnTo>
                  <a:lnTo>
                    <a:pt x="64390" y="976881"/>
                  </a:lnTo>
                  <a:lnTo>
                    <a:pt x="86536" y="1017296"/>
                  </a:lnTo>
                  <a:lnTo>
                    <a:pt x="112045" y="1057013"/>
                  </a:lnTo>
                  <a:lnTo>
                    <a:pt x="139401" y="1093908"/>
                  </a:lnTo>
                  <a:lnTo>
                    <a:pt x="169183" y="1129082"/>
                  </a:lnTo>
                  <a:lnTo>
                    <a:pt x="201267" y="1162486"/>
                  </a:lnTo>
                  <a:lnTo>
                    <a:pt x="235532" y="1194071"/>
                  </a:lnTo>
                  <a:lnTo>
                    <a:pt x="271856" y="1223786"/>
                  </a:lnTo>
                  <a:lnTo>
                    <a:pt x="310118" y="1251583"/>
                  </a:lnTo>
                  <a:lnTo>
                    <a:pt x="350196" y="1277411"/>
                  </a:lnTo>
                  <a:lnTo>
                    <a:pt x="391967" y="1301221"/>
                  </a:lnTo>
                  <a:lnTo>
                    <a:pt x="435310" y="1322964"/>
                  </a:lnTo>
                  <a:lnTo>
                    <a:pt x="480103" y="1342589"/>
                  </a:lnTo>
                  <a:lnTo>
                    <a:pt x="526225" y="1360047"/>
                  </a:lnTo>
                  <a:lnTo>
                    <a:pt x="573554" y="1375289"/>
                  </a:lnTo>
                  <a:lnTo>
                    <a:pt x="621967" y="1388264"/>
                  </a:lnTo>
                  <a:lnTo>
                    <a:pt x="671343" y="1398924"/>
                  </a:lnTo>
                  <a:lnTo>
                    <a:pt x="721560" y="1407218"/>
                  </a:lnTo>
                  <a:lnTo>
                    <a:pt x="772497" y="1413097"/>
                  </a:lnTo>
                  <a:lnTo>
                    <a:pt x="824031" y="1416511"/>
                  </a:lnTo>
                  <a:lnTo>
                    <a:pt x="876041" y="1417412"/>
                  </a:lnTo>
                  <a:lnTo>
                    <a:pt x="928405" y="1415748"/>
                  </a:lnTo>
                  <a:lnTo>
                    <a:pt x="981000" y="1411470"/>
                  </a:lnTo>
                  <a:lnTo>
                    <a:pt x="1230543" y="1594604"/>
                  </a:lnTo>
                  <a:lnTo>
                    <a:pt x="1295440" y="1325999"/>
                  </a:lnTo>
                  <a:lnTo>
                    <a:pt x="1342446" y="1302754"/>
                  </a:lnTo>
                  <a:lnTo>
                    <a:pt x="1387015" y="1277493"/>
                  </a:lnTo>
                  <a:lnTo>
                    <a:pt x="1429110" y="1250329"/>
                  </a:lnTo>
                  <a:lnTo>
                    <a:pt x="1468691" y="1221377"/>
                  </a:lnTo>
                  <a:lnTo>
                    <a:pt x="1505719" y="1190749"/>
                  </a:lnTo>
                  <a:lnTo>
                    <a:pt x="1540156" y="1158557"/>
                  </a:lnTo>
                  <a:lnTo>
                    <a:pt x="1571964" y="1124916"/>
                  </a:lnTo>
                  <a:lnTo>
                    <a:pt x="1601102" y="1089938"/>
                  </a:lnTo>
                  <a:lnTo>
                    <a:pt x="1627534" y="1053735"/>
                  </a:lnTo>
                  <a:lnTo>
                    <a:pt x="1651219" y="1016422"/>
                  </a:lnTo>
                  <a:lnTo>
                    <a:pt x="1672120" y="978110"/>
                  </a:lnTo>
                  <a:lnTo>
                    <a:pt x="1690197" y="938914"/>
                  </a:lnTo>
                  <a:lnTo>
                    <a:pt x="1705412" y="898946"/>
                  </a:lnTo>
                  <a:lnTo>
                    <a:pt x="1717726" y="858319"/>
                  </a:lnTo>
                  <a:lnTo>
                    <a:pt x="1727100" y="817146"/>
                  </a:lnTo>
                  <a:lnTo>
                    <a:pt x="1733496" y="775541"/>
                  </a:lnTo>
                  <a:lnTo>
                    <a:pt x="1736875" y="733615"/>
                  </a:lnTo>
                  <a:lnTo>
                    <a:pt x="1737199" y="691483"/>
                  </a:lnTo>
                  <a:lnTo>
                    <a:pt x="1734427" y="649257"/>
                  </a:lnTo>
                  <a:lnTo>
                    <a:pt x="1728523" y="607050"/>
                  </a:lnTo>
                  <a:lnTo>
                    <a:pt x="1719447" y="564976"/>
                  </a:lnTo>
                  <a:lnTo>
                    <a:pt x="1707160" y="523147"/>
                  </a:lnTo>
                  <a:lnTo>
                    <a:pt x="1691624" y="481677"/>
                  </a:lnTo>
                  <a:lnTo>
                    <a:pt x="1672799" y="440677"/>
                  </a:lnTo>
                  <a:lnTo>
                    <a:pt x="1650648" y="400263"/>
                  </a:lnTo>
                  <a:lnTo>
                    <a:pt x="1625132" y="360545"/>
                  </a:lnTo>
                  <a:lnTo>
                    <a:pt x="1598770" y="324872"/>
                  </a:lnTo>
                  <a:lnTo>
                    <a:pt x="1570267" y="290910"/>
                  </a:lnTo>
                  <a:lnTo>
                    <a:pt x="1539736" y="258687"/>
                  </a:lnTo>
                  <a:lnTo>
                    <a:pt x="1507286" y="228226"/>
                  </a:lnTo>
                  <a:lnTo>
                    <a:pt x="1473028" y="199554"/>
                  </a:lnTo>
                  <a:lnTo>
                    <a:pt x="1437075" y="172694"/>
                  </a:lnTo>
                  <a:lnTo>
                    <a:pt x="1399536" y="147674"/>
                  </a:lnTo>
                  <a:lnTo>
                    <a:pt x="1360523" y="124516"/>
                  </a:lnTo>
                  <a:lnTo>
                    <a:pt x="1320147" y="103248"/>
                  </a:lnTo>
                  <a:lnTo>
                    <a:pt x="1278519" y="83894"/>
                  </a:lnTo>
                  <a:lnTo>
                    <a:pt x="1235750" y="66479"/>
                  </a:lnTo>
                  <a:lnTo>
                    <a:pt x="1191951" y="51029"/>
                  </a:lnTo>
                  <a:lnTo>
                    <a:pt x="1147233" y="37568"/>
                  </a:lnTo>
                  <a:lnTo>
                    <a:pt x="1101708" y="26123"/>
                  </a:lnTo>
                  <a:lnTo>
                    <a:pt x="1055485" y="16717"/>
                  </a:lnTo>
                  <a:lnTo>
                    <a:pt x="1008676" y="9377"/>
                  </a:lnTo>
                  <a:lnTo>
                    <a:pt x="961393" y="4127"/>
                  </a:lnTo>
                  <a:lnTo>
                    <a:pt x="913746" y="993"/>
                  </a:lnTo>
                  <a:lnTo>
                    <a:pt x="865846" y="0"/>
                  </a:lnTo>
                  <a:close/>
                </a:path>
              </a:pathLst>
            </a:custGeom>
            <a:solidFill>
              <a:srgbClr val="BADFE2"/>
            </a:solidFill>
          </p:spPr>
          <p:txBody>
            <a:bodyPr wrap="square" lIns="0" tIns="0" rIns="0" bIns="0" rtlCol="0"/>
            <a:lstStyle/>
            <a:p>
              <a:endParaRPr sz="1350"/>
            </a:p>
          </p:txBody>
        </p:sp>
        <p:sp>
          <p:nvSpPr>
            <p:cNvPr id="12" name="object 12"/>
            <p:cNvSpPr/>
            <p:nvPr/>
          </p:nvSpPr>
          <p:spPr>
            <a:xfrm>
              <a:off x="86" y="1249560"/>
              <a:ext cx="1737360" cy="1595120"/>
            </a:xfrm>
            <a:custGeom>
              <a:avLst/>
              <a:gdLst/>
              <a:ahLst/>
              <a:cxnLst/>
              <a:rect l="l" t="t" r="r" b="b"/>
              <a:pathLst>
                <a:path w="1737360" h="1595120">
                  <a:moveTo>
                    <a:pt x="1230543" y="1594604"/>
                  </a:moveTo>
                  <a:lnTo>
                    <a:pt x="1295440" y="1325999"/>
                  </a:lnTo>
                  <a:lnTo>
                    <a:pt x="1342446" y="1302754"/>
                  </a:lnTo>
                  <a:lnTo>
                    <a:pt x="1387015" y="1277493"/>
                  </a:lnTo>
                  <a:lnTo>
                    <a:pt x="1429110" y="1250329"/>
                  </a:lnTo>
                  <a:lnTo>
                    <a:pt x="1468691" y="1221377"/>
                  </a:lnTo>
                  <a:lnTo>
                    <a:pt x="1505719" y="1190749"/>
                  </a:lnTo>
                  <a:lnTo>
                    <a:pt x="1540156" y="1158557"/>
                  </a:lnTo>
                  <a:lnTo>
                    <a:pt x="1571964" y="1124916"/>
                  </a:lnTo>
                  <a:lnTo>
                    <a:pt x="1601102" y="1089938"/>
                  </a:lnTo>
                  <a:lnTo>
                    <a:pt x="1627534" y="1053735"/>
                  </a:lnTo>
                  <a:lnTo>
                    <a:pt x="1651219" y="1016422"/>
                  </a:lnTo>
                  <a:lnTo>
                    <a:pt x="1672120" y="978110"/>
                  </a:lnTo>
                  <a:lnTo>
                    <a:pt x="1690197" y="938914"/>
                  </a:lnTo>
                  <a:lnTo>
                    <a:pt x="1705412" y="898946"/>
                  </a:lnTo>
                  <a:lnTo>
                    <a:pt x="1717726" y="858319"/>
                  </a:lnTo>
                  <a:lnTo>
                    <a:pt x="1727100" y="817146"/>
                  </a:lnTo>
                  <a:lnTo>
                    <a:pt x="1733496" y="775541"/>
                  </a:lnTo>
                  <a:lnTo>
                    <a:pt x="1736875" y="733615"/>
                  </a:lnTo>
                  <a:lnTo>
                    <a:pt x="1737199" y="691483"/>
                  </a:lnTo>
                  <a:lnTo>
                    <a:pt x="1734427" y="649257"/>
                  </a:lnTo>
                  <a:lnTo>
                    <a:pt x="1728523" y="607050"/>
                  </a:lnTo>
                  <a:lnTo>
                    <a:pt x="1719447" y="564976"/>
                  </a:lnTo>
                  <a:lnTo>
                    <a:pt x="1707160" y="523147"/>
                  </a:lnTo>
                  <a:lnTo>
                    <a:pt x="1691624" y="481677"/>
                  </a:lnTo>
                  <a:lnTo>
                    <a:pt x="1672799" y="440677"/>
                  </a:lnTo>
                  <a:lnTo>
                    <a:pt x="1650648" y="400263"/>
                  </a:lnTo>
                  <a:lnTo>
                    <a:pt x="1625132" y="360545"/>
                  </a:lnTo>
                  <a:lnTo>
                    <a:pt x="1598770" y="324872"/>
                  </a:lnTo>
                  <a:lnTo>
                    <a:pt x="1570267" y="290910"/>
                  </a:lnTo>
                  <a:lnTo>
                    <a:pt x="1539736" y="258687"/>
                  </a:lnTo>
                  <a:lnTo>
                    <a:pt x="1507286" y="228226"/>
                  </a:lnTo>
                  <a:lnTo>
                    <a:pt x="1473028" y="199554"/>
                  </a:lnTo>
                  <a:lnTo>
                    <a:pt x="1437075" y="172694"/>
                  </a:lnTo>
                  <a:lnTo>
                    <a:pt x="1399536" y="147674"/>
                  </a:lnTo>
                  <a:lnTo>
                    <a:pt x="1360523" y="124516"/>
                  </a:lnTo>
                  <a:lnTo>
                    <a:pt x="1320147" y="103248"/>
                  </a:lnTo>
                  <a:lnTo>
                    <a:pt x="1278519" y="83894"/>
                  </a:lnTo>
                  <a:lnTo>
                    <a:pt x="1235750" y="66479"/>
                  </a:lnTo>
                  <a:lnTo>
                    <a:pt x="1191951" y="51029"/>
                  </a:lnTo>
                  <a:lnTo>
                    <a:pt x="1147233" y="37568"/>
                  </a:lnTo>
                  <a:lnTo>
                    <a:pt x="1101708" y="26123"/>
                  </a:lnTo>
                  <a:lnTo>
                    <a:pt x="1055485" y="16717"/>
                  </a:lnTo>
                  <a:lnTo>
                    <a:pt x="1008676" y="9377"/>
                  </a:lnTo>
                  <a:lnTo>
                    <a:pt x="961393" y="4127"/>
                  </a:lnTo>
                  <a:lnTo>
                    <a:pt x="913746" y="993"/>
                  </a:lnTo>
                  <a:lnTo>
                    <a:pt x="865846" y="0"/>
                  </a:lnTo>
                  <a:lnTo>
                    <a:pt x="817804" y="1172"/>
                  </a:lnTo>
                  <a:lnTo>
                    <a:pt x="769732" y="4537"/>
                  </a:lnTo>
                  <a:lnTo>
                    <a:pt x="721740" y="10117"/>
                  </a:lnTo>
                  <a:lnTo>
                    <a:pt x="673940" y="17940"/>
                  </a:lnTo>
                  <a:lnTo>
                    <a:pt x="626442" y="28029"/>
                  </a:lnTo>
                  <a:lnTo>
                    <a:pt x="579357" y="40410"/>
                  </a:lnTo>
                  <a:lnTo>
                    <a:pt x="532797" y="55109"/>
                  </a:lnTo>
                  <a:lnTo>
                    <a:pt x="486873" y="72150"/>
                  </a:lnTo>
                  <a:lnTo>
                    <a:pt x="441695" y="91559"/>
                  </a:lnTo>
                  <a:lnTo>
                    <a:pt x="394690" y="114805"/>
                  </a:lnTo>
                  <a:lnTo>
                    <a:pt x="350121" y="140066"/>
                  </a:lnTo>
                  <a:lnTo>
                    <a:pt x="308029" y="167229"/>
                  </a:lnTo>
                  <a:lnTo>
                    <a:pt x="268451" y="196182"/>
                  </a:lnTo>
                  <a:lnTo>
                    <a:pt x="231426" y="226810"/>
                  </a:lnTo>
                  <a:lnTo>
                    <a:pt x="196993" y="259001"/>
                  </a:lnTo>
                  <a:lnTo>
                    <a:pt x="165190" y="292643"/>
                  </a:lnTo>
                  <a:lnTo>
                    <a:pt x="136056" y="327621"/>
                  </a:lnTo>
                  <a:lnTo>
                    <a:pt x="109629" y="363824"/>
                  </a:lnTo>
                  <a:lnTo>
                    <a:pt x="85949" y="401137"/>
                  </a:lnTo>
                  <a:lnTo>
                    <a:pt x="65053" y="439448"/>
                  </a:lnTo>
                  <a:lnTo>
                    <a:pt x="46981" y="478645"/>
                  </a:lnTo>
                  <a:lnTo>
                    <a:pt x="31770" y="518613"/>
                  </a:lnTo>
                  <a:lnTo>
                    <a:pt x="19460" y="559240"/>
                  </a:lnTo>
                  <a:lnTo>
                    <a:pt x="10090" y="600413"/>
                  </a:lnTo>
                  <a:lnTo>
                    <a:pt x="3697" y="642018"/>
                  </a:lnTo>
                  <a:lnTo>
                    <a:pt x="321" y="683944"/>
                  </a:lnTo>
                  <a:lnTo>
                    <a:pt x="0" y="726076"/>
                  </a:lnTo>
                  <a:lnTo>
                    <a:pt x="2772" y="768302"/>
                  </a:lnTo>
                  <a:lnTo>
                    <a:pt x="8677" y="810508"/>
                  </a:lnTo>
                  <a:lnTo>
                    <a:pt x="17752" y="852583"/>
                  </a:lnTo>
                  <a:lnTo>
                    <a:pt x="30037" y="894412"/>
                  </a:lnTo>
                  <a:lnTo>
                    <a:pt x="45570" y="935882"/>
                  </a:lnTo>
                  <a:lnTo>
                    <a:pt x="64390" y="976881"/>
                  </a:lnTo>
                  <a:lnTo>
                    <a:pt x="86536" y="1017296"/>
                  </a:lnTo>
                  <a:lnTo>
                    <a:pt x="112045" y="1057013"/>
                  </a:lnTo>
                  <a:lnTo>
                    <a:pt x="139401" y="1093908"/>
                  </a:lnTo>
                  <a:lnTo>
                    <a:pt x="169183" y="1129082"/>
                  </a:lnTo>
                  <a:lnTo>
                    <a:pt x="201267" y="1162486"/>
                  </a:lnTo>
                  <a:lnTo>
                    <a:pt x="235532" y="1194071"/>
                  </a:lnTo>
                  <a:lnTo>
                    <a:pt x="271856" y="1223786"/>
                  </a:lnTo>
                  <a:lnTo>
                    <a:pt x="310118" y="1251583"/>
                  </a:lnTo>
                  <a:lnTo>
                    <a:pt x="350196" y="1277411"/>
                  </a:lnTo>
                  <a:lnTo>
                    <a:pt x="391967" y="1301221"/>
                  </a:lnTo>
                  <a:lnTo>
                    <a:pt x="435310" y="1322964"/>
                  </a:lnTo>
                  <a:lnTo>
                    <a:pt x="480103" y="1342589"/>
                  </a:lnTo>
                  <a:lnTo>
                    <a:pt x="526225" y="1360047"/>
                  </a:lnTo>
                  <a:lnTo>
                    <a:pt x="573554" y="1375289"/>
                  </a:lnTo>
                  <a:lnTo>
                    <a:pt x="621967" y="1388264"/>
                  </a:lnTo>
                  <a:lnTo>
                    <a:pt x="671343" y="1398924"/>
                  </a:lnTo>
                  <a:lnTo>
                    <a:pt x="721560" y="1407218"/>
                  </a:lnTo>
                  <a:lnTo>
                    <a:pt x="772497" y="1413097"/>
                  </a:lnTo>
                  <a:lnTo>
                    <a:pt x="824031" y="1416511"/>
                  </a:lnTo>
                  <a:lnTo>
                    <a:pt x="876041" y="1417412"/>
                  </a:lnTo>
                  <a:lnTo>
                    <a:pt x="928405" y="1415748"/>
                  </a:lnTo>
                  <a:lnTo>
                    <a:pt x="981000" y="1411470"/>
                  </a:lnTo>
                  <a:lnTo>
                    <a:pt x="1230543" y="1594604"/>
                  </a:lnTo>
                  <a:close/>
                </a:path>
              </a:pathLst>
            </a:custGeom>
            <a:ln w="15239">
              <a:solidFill>
                <a:srgbClr val="88A3A7"/>
              </a:solidFill>
            </a:ln>
          </p:spPr>
          <p:txBody>
            <a:bodyPr wrap="square" lIns="0" tIns="0" rIns="0" bIns="0" rtlCol="0"/>
            <a:lstStyle/>
            <a:p>
              <a:endParaRPr sz="1350"/>
            </a:p>
          </p:txBody>
        </p:sp>
        <p:sp>
          <p:nvSpPr>
            <p:cNvPr id="13" name="object 13"/>
            <p:cNvSpPr/>
            <p:nvPr/>
          </p:nvSpPr>
          <p:spPr>
            <a:xfrm>
              <a:off x="5219714" y="2156470"/>
              <a:ext cx="2491740" cy="909955"/>
            </a:xfrm>
            <a:custGeom>
              <a:avLst/>
              <a:gdLst/>
              <a:ahLst/>
              <a:cxnLst/>
              <a:rect l="l" t="t" r="r" b="b"/>
              <a:pathLst>
                <a:path w="2491740" h="909955">
                  <a:moveTo>
                    <a:pt x="1264421" y="0"/>
                  </a:moveTo>
                  <a:lnTo>
                    <a:pt x="1209729" y="129"/>
                  </a:lnTo>
                  <a:lnTo>
                    <a:pt x="1155136" y="995"/>
                  </a:lnTo>
                  <a:lnTo>
                    <a:pt x="1100728" y="2595"/>
                  </a:lnTo>
                  <a:lnTo>
                    <a:pt x="1046587" y="4927"/>
                  </a:lnTo>
                  <a:lnTo>
                    <a:pt x="992798" y="7988"/>
                  </a:lnTo>
                  <a:lnTo>
                    <a:pt x="939446" y="11775"/>
                  </a:lnTo>
                  <a:lnTo>
                    <a:pt x="886614" y="16286"/>
                  </a:lnTo>
                  <a:lnTo>
                    <a:pt x="834387" y="21519"/>
                  </a:lnTo>
                  <a:lnTo>
                    <a:pt x="782849" y="27471"/>
                  </a:lnTo>
                  <a:lnTo>
                    <a:pt x="732083" y="34139"/>
                  </a:lnTo>
                  <a:lnTo>
                    <a:pt x="682176" y="41522"/>
                  </a:lnTo>
                  <a:lnTo>
                    <a:pt x="633210" y="49616"/>
                  </a:lnTo>
                  <a:lnTo>
                    <a:pt x="585269" y="58419"/>
                  </a:lnTo>
                  <a:lnTo>
                    <a:pt x="538439" y="67929"/>
                  </a:lnTo>
                  <a:lnTo>
                    <a:pt x="492803" y="78143"/>
                  </a:lnTo>
                  <a:lnTo>
                    <a:pt x="448445" y="89059"/>
                  </a:lnTo>
                  <a:lnTo>
                    <a:pt x="405449" y="100674"/>
                  </a:lnTo>
                  <a:lnTo>
                    <a:pt x="363901" y="112986"/>
                  </a:lnTo>
                  <a:lnTo>
                    <a:pt x="323883" y="125992"/>
                  </a:lnTo>
                  <a:lnTo>
                    <a:pt x="285481" y="139689"/>
                  </a:lnTo>
                  <a:lnTo>
                    <a:pt x="235346" y="159715"/>
                  </a:lnTo>
                  <a:lnTo>
                    <a:pt x="190114" y="180425"/>
                  </a:lnTo>
                  <a:lnTo>
                    <a:pt x="149762" y="201748"/>
                  </a:lnTo>
                  <a:lnTo>
                    <a:pt x="114268" y="223613"/>
                  </a:lnTo>
                  <a:lnTo>
                    <a:pt x="57768" y="268683"/>
                  </a:lnTo>
                  <a:lnTo>
                    <a:pt x="20438" y="315062"/>
                  </a:lnTo>
                  <a:lnTo>
                    <a:pt x="2100" y="362181"/>
                  </a:lnTo>
                  <a:lnTo>
                    <a:pt x="0" y="385839"/>
                  </a:lnTo>
                  <a:lnTo>
                    <a:pt x="2581" y="409467"/>
                  </a:lnTo>
                  <a:lnTo>
                    <a:pt x="21703" y="456350"/>
                  </a:lnTo>
                  <a:lnTo>
                    <a:pt x="59291" y="502259"/>
                  </a:lnTo>
                  <a:lnTo>
                    <a:pt x="115169" y="546621"/>
                  </a:lnTo>
                  <a:lnTo>
                    <a:pt x="149911" y="568044"/>
                  </a:lnTo>
                  <a:lnTo>
                    <a:pt x="189160" y="588867"/>
                  </a:lnTo>
                  <a:lnTo>
                    <a:pt x="232894" y="609017"/>
                  </a:lnTo>
                  <a:lnTo>
                    <a:pt x="281090" y="628424"/>
                  </a:lnTo>
                  <a:lnTo>
                    <a:pt x="333726" y="647017"/>
                  </a:lnTo>
                  <a:lnTo>
                    <a:pt x="390781" y="664723"/>
                  </a:lnTo>
                  <a:lnTo>
                    <a:pt x="452232" y="681471"/>
                  </a:lnTo>
                  <a:lnTo>
                    <a:pt x="321041" y="909436"/>
                  </a:lnTo>
                  <a:lnTo>
                    <a:pt x="869808" y="751702"/>
                  </a:lnTo>
                  <a:lnTo>
                    <a:pt x="923784" y="756560"/>
                  </a:lnTo>
                  <a:lnTo>
                    <a:pt x="978050" y="760640"/>
                  </a:lnTo>
                  <a:lnTo>
                    <a:pt x="1032529" y="763949"/>
                  </a:lnTo>
                  <a:lnTo>
                    <a:pt x="1087146" y="766493"/>
                  </a:lnTo>
                  <a:lnTo>
                    <a:pt x="1141824" y="768280"/>
                  </a:lnTo>
                  <a:lnTo>
                    <a:pt x="1196487" y="769316"/>
                  </a:lnTo>
                  <a:lnTo>
                    <a:pt x="1251060" y="769609"/>
                  </a:lnTo>
                  <a:lnTo>
                    <a:pt x="1305466" y="769165"/>
                  </a:lnTo>
                  <a:lnTo>
                    <a:pt x="1359628" y="767991"/>
                  </a:lnTo>
                  <a:lnTo>
                    <a:pt x="1413472" y="766094"/>
                  </a:lnTo>
                  <a:lnTo>
                    <a:pt x="1466920" y="763481"/>
                  </a:lnTo>
                  <a:lnTo>
                    <a:pt x="1519897" y="760159"/>
                  </a:lnTo>
                  <a:lnTo>
                    <a:pt x="1572326" y="756135"/>
                  </a:lnTo>
                  <a:lnTo>
                    <a:pt x="1624132" y="751415"/>
                  </a:lnTo>
                  <a:lnTo>
                    <a:pt x="1675238" y="746006"/>
                  </a:lnTo>
                  <a:lnTo>
                    <a:pt x="1725568" y="739916"/>
                  </a:lnTo>
                  <a:lnTo>
                    <a:pt x="1775047" y="733151"/>
                  </a:lnTo>
                  <a:lnTo>
                    <a:pt x="1823597" y="725719"/>
                  </a:lnTo>
                  <a:lnTo>
                    <a:pt x="1871143" y="717625"/>
                  </a:lnTo>
                  <a:lnTo>
                    <a:pt x="1917609" y="708878"/>
                  </a:lnTo>
                  <a:lnTo>
                    <a:pt x="1962918" y="699483"/>
                  </a:lnTo>
                  <a:lnTo>
                    <a:pt x="2006995" y="689448"/>
                  </a:lnTo>
                  <a:lnTo>
                    <a:pt x="2049764" y="678779"/>
                  </a:lnTo>
                  <a:lnTo>
                    <a:pt x="2091147" y="667484"/>
                  </a:lnTo>
                  <a:lnTo>
                    <a:pt x="2131070" y="655570"/>
                  </a:lnTo>
                  <a:lnTo>
                    <a:pt x="2169456" y="643042"/>
                  </a:lnTo>
                  <a:lnTo>
                    <a:pt x="2206229" y="629909"/>
                  </a:lnTo>
                  <a:lnTo>
                    <a:pt x="2256364" y="609883"/>
                  </a:lnTo>
                  <a:lnTo>
                    <a:pt x="2301596" y="589173"/>
                  </a:lnTo>
                  <a:lnTo>
                    <a:pt x="2341948" y="567850"/>
                  </a:lnTo>
                  <a:lnTo>
                    <a:pt x="2377442" y="545985"/>
                  </a:lnTo>
                  <a:lnTo>
                    <a:pt x="2433942" y="500916"/>
                  </a:lnTo>
                  <a:lnTo>
                    <a:pt x="2471273" y="454536"/>
                  </a:lnTo>
                  <a:lnTo>
                    <a:pt x="2489610" y="407417"/>
                  </a:lnTo>
                  <a:lnTo>
                    <a:pt x="2491711" y="383759"/>
                  </a:lnTo>
                  <a:lnTo>
                    <a:pt x="2489129" y="360131"/>
                  </a:lnTo>
                  <a:lnTo>
                    <a:pt x="2470007" y="313248"/>
                  </a:lnTo>
                  <a:lnTo>
                    <a:pt x="2432419" y="267340"/>
                  </a:lnTo>
                  <a:lnTo>
                    <a:pt x="2376541" y="222977"/>
                  </a:lnTo>
                  <a:lnTo>
                    <a:pt x="2341799" y="201554"/>
                  </a:lnTo>
                  <a:lnTo>
                    <a:pt x="2302550" y="180731"/>
                  </a:lnTo>
                  <a:lnTo>
                    <a:pt x="2258817" y="160581"/>
                  </a:lnTo>
                  <a:lnTo>
                    <a:pt x="2210621" y="141174"/>
                  </a:lnTo>
                  <a:lnTo>
                    <a:pt x="2157984" y="122582"/>
                  </a:lnTo>
                  <a:lnTo>
                    <a:pt x="2100929" y="104876"/>
                  </a:lnTo>
                  <a:lnTo>
                    <a:pt x="2039478" y="88127"/>
                  </a:lnTo>
                  <a:lnTo>
                    <a:pt x="1993399" y="76911"/>
                  </a:lnTo>
                  <a:lnTo>
                    <a:pt x="1946156" y="66468"/>
                  </a:lnTo>
                  <a:lnTo>
                    <a:pt x="1897833" y="56797"/>
                  </a:lnTo>
                  <a:lnTo>
                    <a:pt x="1848515" y="47894"/>
                  </a:lnTo>
                  <a:lnTo>
                    <a:pt x="1798287" y="39758"/>
                  </a:lnTo>
                  <a:lnTo>
                    <a:pt x="1747231" y="32386"/>
                  </a:lnTo>
                  <a:lnTo>
                    <a:pt x="1695433" y="25775"/>
                  </a:lnTo>
                  <a:lnTo>
                    <a:pt x="1642977" y="19923"/>
                  </a:lnTo>
                  <a:lnTo>
                    <a:pt x="1589946" y="14828"/>
                  </a:lnTo>
                  <a:lnTo>
                    <a:pt x="1536426" y="10486"/>
                  </a:lnTo>
                  <a:lnTo>
                    <a:pt x="1482499" y="6896"/>
                  </a:lnTo>
                  <a:lnTo>
                    <a:pt x="1428251" y="4055"/>
                  </a:lnTo>
                  <a:lnTo>
                    <a:pt x="1373766" y="1960"/>
                  </a:lnTo>
                  <a:lnTo>
                    <a:pt x="1319128" y="609"/>
                  </a:lnTo>
                  <a:lnTo>
                    <a:pt x="1264421" y="0"/>
                  </a:lnTo>
                  <a:close/>
                </a:path>
              </a:pathLst>
            </a:custGeom>
            <a:solidFill>
              <a:srgbClr val="BADFE2"/>
            </a:solidFill>
          </p:spPr>
          <p:txBody>
            <a:bodyPr wrap="square" lIns="0" tIns="0" rIns="0" bIns="0" rtlCol="0"/>
            <a:lstStyle/>
            <a:p>
              <a:endParaRPr sz="1350"/>
            </a:p>
          </p:txBody>
        </p:sp>
        <p:sp>
          <p:nvSpPr>
            <p:cNvPr id="14" name="object 14"/>
            <p:cNvSpPr/>
            <p:nvPr/>
          </p:nvSpPr>
          <p:spPr>
            <a:xfrm>
              <a:off x="5219714" y="2156470"/>
              <a:ext cx="2491740" cy="909955"/>
            </a:xfrm>
            <a:custGeom>
              <a:avLst/>
              <a:gdLst/>
              <a:ahLst/>
              <a:cxnLst/>
              <a:rect l="l" t="t" r="r" b="b"/>
              <a:pathLst>
                <a:path w="2491740" h="909955">
                  <a:moveTo>
                    <a:pt x="321041" y="909436"/>
                  </a:moveTo>
                  <a:lnTo>
                    <a:pt x="452232" y="681471"/>
                  </a:lnTo>
                  <a:lnTo>
                    <a:pt x="390781" y="664723"/>
                  </a:lnTo>
                  <a:lnTo>
                    <a:pt x="333726" y="647017"/>
                  </a:lnTo>
                  <a:lnTo>
                    <a:pt x="281090" y="628424"/>
                  </a:lnTo>
                  <a:lnTo>
                    <a:pt x="232894" y="609017"/>
                  </a:lnTo>
                  <a:lnTo>
                    <a:pt x="189160" y="588867"/>
                  </a:lnTo>
                  <a:lnTo>
                    <a:pt x="149911" y="568044"/>
                  </a:lnTo>
                  <a:lnTo>
                    <a:pt x="115169" y="546621"/>
                  </a:lnTo>
                  <a:lnTo>
                    <a:pt x="59291" y="502259"/>
                  </a:lnTo>
                  <a:lnTo>
                    <a:pt x="21703" y="456350"/>
                  </a:lnTo>
                  <a:lnTo>
                    <a:pt x="2581" y="409467"/>
                  </a:lnTo>
                  <a:lnTo>
                    <a:pt x="0" y="385839"/>
                  </a:lnTo>
                  <a:lnTo>
                    <a:pt x="2100" y="362181"/>
                  </a:lnTo>
                  <a:lnTo>
                    <a:pt x="20438" y="315062"/>
                  </a:lnTo>
                  <a:lnTo>
                    <a:pt x="57768" y="268683"/>
                  </a:lnTo>
                  <a:lnTo>
                    <a:pt x="114268" y="223613"/>
                  </a:lnTo>
                  <a:lnTo>
                    <a:pt x="149762" y="201748"/>
                  </a:lnTo>
                  <a:lnTo>
                    <a:pt x="190114" y="180425"/>
                  </a:lnTo>
                  <a:lnTo>
                    <a:pt x="235346" y="159715"/>
                  </a:lnTo>
                  <a:lnTo>
                    <a:pt x="285481" y="139689"/>
                  </a:lnTo>
                  <a:lnTo>
                    <a:pt x="323883" y="125992"/>
                  </a:lnTo>
                  <a:lnTo>
                    <a:pt x="363901" y="112986"/>
                  </a:lnTo>
                  <a:lnTo>
                    <a:pt x="405449" y="100674"/>
                  </a:lnTo>
                  <a:lnTo>
                    <a:pt x="448445" y="89059"/>
                  </a:lnTo>
                  <a:lnTo>
                    <a:pt x="492803" y="78143"/>
                  </a:lnTo>
                  <a:lnTo>
                    <a:pt x="538439" y="67929"/>
                  </a:lnTo>
                  <a:lnTo>
                    <a:pt x="585269" y="58419"/>
                  </a:lnTo>
                  <a:lnTo>
                    <a:pt x="633210" y="49616"/>
                  </a:lnTo>
                  <a:lnTo>
                    <a:pt x="682176" y="41522"/>
                  </a:lnTo>
                  <a:lnTo>
                    <a:pt x="732083" y="34139"/>
                  </a:lnTo>
                  <a:lnTo>
                    <a:pt x="782849" y="27471"/>
                  </a:lnTo>
                  <a:lnTo>
                    <a:pt x="834387" y="21519"/>
                  </a:lnTo>
                  <a:lnTo>
                    <a:pt x="886614" y="16286"/>
                  </a:lnTo>
                  <a:lnTo>
                    <a:pt x="939446" y="11775"/>
                  </a:lnTo>
                  <a:lnTo>
                    <a:pt x="992798" y="7988"/>
                  </a:lnTo>
                  <a:lnTo>
                    <a:pt x="1046587" y="4927"/>
                  </a:lnTo>
                  <a:lnTo>
                    <a:pt x="1100728" y="2595"/>
                  </a:lnTo>
                  <a:lnTo>
                    <a:pt x="1155136" y="995"/>
                  </a:lnTo>
                  <a:lnTo>
                    <a:pt x="1209729" y="129"/>
                  </a:lnTo>
                  <a:lnTo>
                    <a:pt x="1264421" y="0"/>
                  </a:lnTo>
                  <a:lnTo>
                    <a:pt x="1319128" y="609"/>
                  </a:lnTo>
                  <a:lnTo>
                    <a:pt x="1373766" y="1960"/>
                  </a:lnTo>
                  <a:lnTo>
                    <a:pt x="1428251" y="4055"/>
                  </a:lnTo>
                  <a:lnTo>
                    <a:pt x="1482499" y="6896"/>
                  </a:lnTo>
                  <a:lnTo>
                    <a:pt x="1536426" y="10486"/>
                  </a:lnTo>
                  <a:lnTo>
                    <a:pt x="1589946" y="14828"/>
                  </a:lnTo>
                  <a:lnTo>
                    <a:pt x="1642977" y="19923"/>
                  </a:lnTo>
                  <a:lnTo>
                    <a:pt x="1695433" y="25775"/>
                  </a:lnTo>
                  <a:lnTo>
                    <a:pt x="1747231" y="32386"/>
                  </a:lnTo>
                  <a:lnTo>
                    <a:pt x="1798287" y="39758"/>
                  </a:lnTo>
                  <a:lnTo>
                    <a:pt x="1848515" y="47894"/>
                  </a:lnTo>
                  <a:lnTo>
                    <a:pt x="1897833" y="56797"/>
                  </a:lnTo>
                  <a:lnTo>
                    <a:pt x="1946156" y="66468"/>
                  </a:lnTo>
                  <a:lnTo>
                    <a:pt x="1993399" y="76911"/>
                  </a:lnTo>
                  <a:lnTo>
                    <a:pt x="2039478" y="88127"/>
                  </a:lnTo>
                  <a:lnTo>
                    <a:pt x="2100929" y="104876"/>
                  </a:lnTo>
                  <a:lnTo>
                    <a:pt x="2157984" y="122582"/>
                  </a:lnTo>
                  <a:lnTo>
                    <a:pt x="2210621" y="141174"/>
                  </a:lnTo>
                  <a:lnTo>
                    <a:pt x="2258817" y="160581"/>
                  </a:lnTo>
                  <a:lnTo>
                    <a:pt x="2302550" y="180731"/>
                  </a:lnTo>
                  <a:lnTo>
                    <a:pt x="2341799" y="201554"/>
                  </a:lnTo>
                  <a:lnTo>
                    <a:pt x="2376541" y="222977"/>
                  </a:lnTo>
                  <a:lnTo>
                    <a:pt x="2432419" y="267340"/>
                  </a:lnTo>
                  <a:lnTo>
                    <a:pt x="2470007" y="313248"/>
                  </a:lnTo>
                  <a:lnTo>
                    <a:pt x="2489129" y="360131"/>
                  </a:lnTo>
                  <a:lnTo>
                    <a:pt x="2491711" y="383759"/>
                  </a:lnTo>
                  <a:lnTo>
                    <a:pt x="2489610" y="407417"/>
                  </a:lnTo>
                  <a:lnTo>
                    <a:pt x="2471273" y="454536"/>
                  </a:lnTo>
                  <a:lnTo>
                    <a:pt x="2433942" y="500916"/>
                  </a:lnTo>
                  <a:lnTo>
                    <a:pt x="2377442" y="545985"/>
                  </a:lnTo>
                  <a:lnTo>
                    <a:pt x="2341948" y="567850"/>
                  </a:lnTo>
                  <a:lnTo>
                    <a:pt x="2301596" y="589173"/>
                  </a:lnTo>
                  <a:lnTo>
                    <a:pt x="2256364" y="609883"/>
                  </a:lnTo>
                  <a:lnTo>
                    <a:pt x="2206229" y="629909"/>
                  </a:lnTo>
                  <a:lnTo>
                    <a:pt x="2169456" y="643042"/>
                  </a:lnTo>
                  <a:lnTo>
                    <a:pt x="2131070" y="655570"/>
                  </a:lnTo>
                  <a:lnTo>
                    <a:pt x="2091147" y="667484"/>
                  </a:lnTo>
                  <a:lnTo>
                    <a:pt x="2049764" y="678779"/>
                  </a:lnTo>
                  <a:lnTo>
                    <a:pt x="2006995" y="689448"/>
                  </a:lnTo>
                  <a:lnTo>
                    <a:pt x="1962918" y="699483"/>
                  </a:lnTo>
                  <a:lnTo>
                    <a:pt x="1917609" y="708878"/>
                  </a:lnTo>
                  <a:lnTo>
                    <a:pt x="1871143" y="717625"/>
                  </a:lnTo>
                  <a:lnTo>
                    <a:pt x="1823597" y="725719"/>
                  </a:lnTo>
                  <a:lnTo>
                    <a:pt x="1775047" y="733151"/>
                  </a:lnTo>
                  <a:lnTo>
                    <a:pt x="1725568" y="739916"/>
                  </a:lnTo>
                  <a:lnTo>
                    <a:pt x="1675238" y="746006"/>
                  </a:lnTo>
                  <a:lnTo>
                    <a:pt x="1624132" y="751415"/>
                  </a:lnTo>
                  <a:lnTo>
                    <a:pt x="1572326" y="756135"/>
                  </a:lnTo>
                  <a:lnTo>
                    <a:pt x="1519897" y="760159"/>
                  </a:lnTo>
                  <a:lnTo>
                    <a:pt x="1466920" y="763481"/>
                  </a:lnTo>
                  <a:lnTo>
                    <a:pt x="1413472" y="766094"/>
                  </a:lnTo>
                  <a:lnTo>
                    <a:pt x="1359628" y="767991"/>
                  </a:lnTo>
                  <a:lnTo>
                    <a:pt x="1305466" y="769165"/>
                  </a:lnTo>
                  <a:lnTo>
                    <a:pt x="1251060" y="769609"/>
                  </a:lnTo>
                  <a:lnTo>
                    <a:pt x="1196487" y="769316"/>
                  </a:lnTo>
                  <a:lnTo>
                    <a:pt x="1141824" y="768280"/>
                  </a:lnTo>
                  <a:lnTo>
                    <a:pt x="1087146" y="766493"/>
                  </a:lnTo>
                  <a:lnTo>
                    <a:pt x="1032529" y="763949"/>
                  </a:lnTo>
                  <a:lnTo>
                    <a:pt x="978050" y="760640"/>
                  </a:lnTo>
                  <a:lnTo>
                    <a:pt x="923784" y="756560"/>
                  </a:lnTo>
                  <a:lnTo>
                    <a:pt x="869808" y="751702"/>
                  </a:lnTo>
                  <a:lnTo>
                    <a:pt x="321041" y="909436"/>
                  </a:lnTo>
                  <a:close/>
                </a:path>
              </a:pathLst>
            </a:custGeom>
            <a:ln w="15239">
              <a:solidFill>
                <a:srgbClr val="88A3A7"/>
              </a:solidFill>
            </a:ln>
          </p:spPr>
          <p:txBody>
            <a:bodyPr wrap="square" lIns="0" tIns="0" rIns="0" bIns="0" rtlCol="0"/>
            <a:lstStyle/>
            <a:p>
              <a:endParaRPr sz="1350"/>
            </a:p>
          </p:txBody>
        </p:sp>
        <p:sp>
          <p:nvSpPr>
            <p:cNvPr id="15" name="object 15"/>
            <p:cNvSpPr/>
            <p:nvPr/>
          </p:nvSpPr>
          <p:spPr>
            <a:xfrm>
              <a:off x="5778833" y="3271964"/>
              <a:ext cx="3365500" cy="1428750"/>
            </a:xfrm>
            <a:custGeom>
              <a:avLst/>
              <a:gdLst/>
              <a:ahLst/>
              <a:cxnLst/>
              <a:rect l="l" t="t" r="r" b="b"/>
              <a:pathLst>
                <a:path w="3365500" h="1428750">
                  <a:moveTo>
                    <a:pt x="3344248" y="1278699"/>
                  </a:moveTo>
                  <a:lnTo>
                    <a:pt x="2054780" y="1278699"/>
                  </a:lnTo>
                  <a:lnTo>
                    <a:pt x="2102050" y="1301250"/>
                  </a:lnTo>
                  <a:lnTo>
                    <a:pt x="2151114" y="1322099"/>
                  </a:lnTo>
                  <a:lnTo>
                    <a:pt x="2201664" y="1341206"/>
                  </a:lnTo>
                  <a:lnTo>
                    <a:pt x="2253390" y="1358532"/>
                  </a:lnTo>
                  <a:lnTo>
                    <a:pt x="2305984" y="1374036"/>
                  </a:lnTo>
                  <a:lnTo>
                    <a:pt x="2359138" y="1387679"/>
                  </a:lnTo>
                  <a:lnTo>
                    <a:pt x="2412543" y="1399423"/>
                  </a:lnTo>
                  <a:lnTo>
                    <a:pt x="2465889" y="1409226"/>
                  </a:lnTo>
                  <a:lnTo>
                    <a:pt x="2518870" y="1417050"/>
                  </a:lnTo>
                  <a:lnTo>
                    <a:pt x="2571175" y="1422855"/>
                  </a:lnTo>
                  <a:lnTo>
                    <a:pt x="2622497" y="1426601"/>
                  </a:lnTo>
                  <a:lnTo>
                    <a:pt x="2672527" y="1428249"/>
                  </a:lnTo>
                  <a:lnTo>
                    <a:pt x="2720956" y="1427759"/>
                  </a:lnTo>
                  <a:lnTo>
                    <a:pt x="2767475" y="1425092"/>
                  </a:lnTo>
                  <a:lnTo>
                    <a:pt x="2811777" y="1420207"/>
                  </a:lnTo>
                  <a:lnTo>
                    <a:pt x="2853551" y="1413066"/>
                  </a:lnTo>
                  <a:lnTo>
                    <a:pt x="2892491" y="1403629"/>
                  </a:lnTo>
                  <a:lnTo>
                    <a:pt x="2935906" y="1388808"/>
                  </a:lnTo>
                  <a:lnTo>
                    <a:pt x="3317977" y="1388808"/>
                  </a:lnTo>
                  <a:lnTo>
                    <a:pt x="3335711" y="1377857"/>
                  </a:lnTo>
                  <a:lnTo>
                    <a:pt x="3354498" y="1355915"/>
                  </a:lnTo>
                  <a:lnTo>
                    <a:pt x="3362289" y="1325237"/>
                  </a:lnTo>
                  <a:lnTo>
                    <a:pt x="3353482" y="1291749"/>
                  </a:lnTo>
                  <a:lnTo>
                    <a:pt x="3344248" y="1278699"/>
                  </a:lnTo>
                  <a:close/>
                </a:path>
                <a:path w="3365500" h="1428750">
                  <a:moveTo>
                    <a:pt x="3317977" y="1388808"/>
                  </a:moveTo>
                  <a:lnTo>
                    <a:pt x="2935906" y="1388808"/>
                  </a:lnTo>
                  <a:lnTo>
                    <a:pt x="2999096" y="1404308"/>
                  </a:lnTo>
                  <a:lnTo>
                    <a:pt x="3060877" y="1414803"/>
                  </a:lnTo>
                  <a:lnTo>
                    <a:pt x="3120066" y="1420384"/>
                  </a:lnTo>
                  <a:lnTo>
                    <a:pt x="3175479" y="1421146"/>
                  </a:lnTo>
                  <a:lnTo>
                    <a:pt x="3225933" y="1417181"/>
                  </a:lnTo>
                  <a:lnTo>
                    <a:pt x="3270245" y="1408583"/>
                  </a:lnTo>
                  <a:lnTo>
                    <a:pt x="3307233" y="1395443"/>
                  </a:lnTo>
                  <a:lnTo>
                    <a:pt x="3317977" y="1388808"/>
                  </a:lnTo>
                  <a:close/>
                </a:path>
                <a:path w="3365500" h="1428750">
                  <a:moveTo>
                    <a:pt x="352650" y="57813"/>
                  </a:moveTo>
                  <a:lnTo>
                    <a:pt x="296116" y="62237"/>
                  </a:lnTo>
                  <a:lnTo>
                    <a:pt x="246402" y="71305"/>
                  </a:lnTo>
                  <a:lnTo>
                    <a:pt x="204231" y="84725"/>
                  </a:lnTo>
                  <a:lnTo>
                    <a:pt x="170329" y="102202"/>
                  </a:lnTo>
                  <a:lnTo>
                    <a:pt x="130222" y="148155"/>
                  </a:lnTo>
                  <a:lnTo>
                    <a:pt x="125466" y="176045"/>
                  </a:lnTo>
                  <a:lnTo>
                    <a:pt x="131873" y="206819"/>
                  </a:lnTo>
                  <a:lnTo>
                    <a:pt x="134705" y="213606"/>
                  </a:lnTo>
                  <a:lnTo>
                    <a:pt x="138049" y="220440"/>
                  </a:lnTo>
                  <a:lnTo>
                    <a:pt x="141892" y="227322"/>
                  </a:lnTo>
                  <a:lnTo>
                    <a:pt x="146224" y="234251"/>
                  </a:lnTo>
                  <a:lnTo>
                    <a:pt x="99249" y="249563"/>
                  </a:lnTo>
                  <a:lnTo>
                    <a:pt x="61363" y="268438"/>
                  </a:lnTo>
                  <a:lnTo>
                    <a:pt x="12714" y="315296"/>
                  </a:lnTo>
                  <a:lnTo>
                    <a:pt x="0" y="371665"/>
                  </a:lnTo>
                  <a:lnTo>
                    <a:pt x="7030" y="402429"/>
                  </a:lnTo>
                  <a:lnTo>
                    <a:pt x="47694" y="467138"/>
                  </a:lnTo>
                  <a:lnTo>
                    <a:pt x="81257" y="500293"/>
                  </a:lnTo>
                  <a:lnTo>
                    <a:pt x="123595" y="533455"/>
                  </a:lnTo>
                  <a:lnTo>
                    <a:pt x="174672" y="566229"/>
                  </a:lnTo>
                  <a:lnTo>
                    <a:pt x="217841" y="589839"/>
                  </a:lnTo>
                  <a:lnTo>
                    <a:pt x="264326" y="612096"/>
                  </a:lnTo>
                  <a:lnTo>
                    <a:pt x="313725" y="632834"/>
                  </a:lnTo>
                  <a:lnTo>
                    <a:pt x="365635" y="651890"/>
                  </a:lnTo>
                  <a:lnTo>
                    <a:pt x="419655" y="669099"/>
                  </a:lnTo>
                  <a:lnTo>
                    <a:pt x="418483" y="695695"/>
                  </a:lnTo>
                  <a:lnTo>
                    <a:pt x="440729" y="751000"/>
                  </a:lnTo>
                  <a:lnTo>
                    <a:pt x="492376" y="806777"/>
                  </a:lnTo>
                  <a:lnTo>
                    <a:pt x="527954" y="833961"/>
                  </a:lnTo>
                  <a:lnTo>
                    <a:pt x="569359" y="860206"/>
                  </a:lnTo>
                  <a:lnTo>
                    <a:pt x="616082" y="885159"/>
                  </a:lnTo>
                  <a:lnTo>
                    <a:pt x="667615" y="908468"/>
                  </a:lnTo>
                  <a:lnTo>
                    <a:pt x="723450" y="929781"/>
                  </a:lnTo>
                  <a:lnTo>
                    <a:pt x="783079" y="948746"/>
                  </a:lnTo>
                  <a:lnTo>
                    <a:pt x="845994" y="965009"/>
                  </a:lnTo>
                  <a:lnTo>
                    <a:pt x="897613" y="975683"/>
                  </a:lnTo>
                  <a:lnTo>
                    <a:pt x="948842" y="983895"/>
                  </a:lnTo>
                  <a:lnTo>
                    <a:pt x="999229" y="989588"/>
                  </a:lnTo>
                  <a:lnTo>
                    <a:pt x="1048324" y="992710"/>
                  </a:lnTo>
                  <a:lnTo>
                    <a:pt x="1095676" y="993203"/>
                  </a:lnTo>
                  <a:lnTo>
                    <a:pt x="1110644" y="1020501"/>
                  </a:lnTo>
                  <a:lnTo>
                    <a:pt x="1157276" y="1074343"/>
                  </a:lnTo>
                  <a:lnTo>
                    <a:pt x="1188155" y="1100516"/>
                  </a:lnTo>
                  <a:lnTo>
                    <a:pt x="1223551" y="1125942"/>
                  </a:lnTo>
                  <a:lnTo>
                    <a:pt x="1263072" y="1150435"/>
                  </a:lnTo>
                  <a:lnTo>
                    <a:pt x="1306326" y="1173811"/>
                  </a:lnTo>
                  <a:lnTo>
                    <a:pt x="1352918" y="1195882"/>
                  </a:lnTo>
                  <a:lnTo>
                    <a:pt x="1402457" y="1216463"/>
                  </a:lnTo>
                  <a:lnTo>
                    <a:pt x="1454550" y="1235369"/>
                  </a:lnTo>
                  <a:lnTo>
                    <a:pt x="1508803" y="1252413"/>
                  </a:lnTo>
                  <a:lnTo>
                    <a:pt x="1564824" y="1267410"/>
                  </a:lnTo>
                  <a:lnTo>
                    <a:pt x="1622220" y="1280173"/>
                  </a:lnTo>
                  <a:lnTo>
                    <a:pt x="1680599" y="1290518"/>
                  </a:lnTo>
                  <a:lnTo>
                    <a:pt x="1739566" y="1298257"/>
                  </a:lnTo>
                  <a:lnTo>
                    <a:pt x="1800407" y="1303247"/>
                  </a:lnTo>
                  <a:lnTo>
                    <a:pt x="1858626" y="1304899"/>
                  </a:lnTo>
                  <a:lnTo>
                    <a:pt x="1913699" y="1303242"/>
                  </a:lnTo>
                  <a:lnTo>
                    <a:pt x="1965099" y="1298304"/>
                  </a:lnTo>
                  <a:lnTo>
                    <a:pt x="2012302" y="1290114"/>
                  </a:lnTo>
                  <a:lnTo>
                    <a:pt x="2054780" y="1278699"/>
                  </a:lnTo>
                  <a:lnTo>
                    <a:pt x="3344248" y="1278699"/>
                  </a:lnTo>
                  <a:lnTo>
                    <a:pt x="3328673" y="1256689"/>
                  </a:lnTo>
                  <a:lnTo>
                    <a:pt x="3288458" y="1221295"/>
                  </a:lnTo>
                  <a:lnTo>
                    <a:pt x="3349716" y="1217739"/>
                  </a:lnTo>
                  <a:lnTo>
                    <a:pt x="3365166" y="1214796"/>
                  </a:lnTo>
                  <a:lnTo>
                    <a:pt x="3365166" y="987002"/>
                  </a:lnTo>
                  <a:lnTo>
                    <a:pt x="3357483" y="982519"/>
                  </a:lnTo>
                  <a:lnTo>
                    <a:pt x="3312179" y="960936"/>
                  </a:lnTo>
                  <a:lnTo>
                    <a:pt x="3262451" y="941582"/>
                  </a:lnTo>
                  <a:lnTo>
                    <a:pt x="3209083" y="924877"/>
                  </a:lnTo>
                  <a:lnTo>
                    <a:pt x="3206797" y="920940"/>
                  </a:lnTo>
                  <a:lnTo>
                    <a:pt x="3218226" y="894608"/>
                  </a:lnTo>
                  <a:lnTo>
                    <a:pt x="3221114" y="866885"/>
                  </a:lnTo>
                  <a:lnTo>
                    <a:pt x="3215845" y="838105"/>
                  </a:lnTo>
                  <a:lnTo>
                    <a:pt x="3182367" y="778705"/>
                  </a:lnTo>
                  <a:lnTo>
                    <a:pt x="3154924" y="748749"/>
                  </a:lnTo>
                  <a:lnTo>
                    <a:pt x="3120855" y="719067"/>
                  </a:lnTo>
                  <a:lnTo>
                    <a:pt x="3080543" y="689991"/>
                  </a:lnTo>
                  <a:lnTo>
                    <a:pt x="3034372" y="661853"/>
                  </a:lnTo>
                  <a:lnTo>
                    <a:pt x="2982723" y="634987"/>
                  </a:lnTo>
                  <a:lnTo>
                    <a:pt x="2925981" y="609724"/>
                  </a:lnTo>
                  <a:lnTo>
                    <a:pt x="2864528" y="586398"/>
                  </a:lnTo>
                  <a:lnTo>
                    <a:pt x="2798746" y="565340"/>
                  </a:lnTo>
                  <a:lnTo>
                    <a:pt x="2747400" y="551423"/>
                  </a:lnTo>
                  <a:lnTo>
                    <a:pt x="2695698" y="539529"/>
                  </a:lnTo>
                  <a:lnTo>
                    <a:pt x="2643985" y="529707"/>
                  </a:lnTo>
                  <a:lnTo>
                    <a:pt x="2592605" y="522008"/>
                  </a:lnTo>
                  <a:lnTo>
                    <a:pt x="2541903" y="516479"/>
                  </a:lnTo>
                  <a:lnTo>
                    <a:pt x="2492222" y="513169"/>
                  </a:lnTo>
                  <a:lnTo>
                    <a:pt x="2443908" y="512127"/>
                  </a:lnTo>
                  <a:lnTo>
                    <a:pt x="2417774" y="484914"/>
                  </a:lnTo>
                  <a:lnTo>
                    <a:pt x="2385602" y="458683"/>
                  </a:lnTo>
                  <a:lnTo>
                    <a:pt x="2348065" y="433683"/>
                  </a:lnTo>
                  <a:lnTo>
                    <a:pt x="2305836" y="410160"/>
                  </a:lnTo>
                  <a:lnTo>
                    <a:pt x="2259587" y="388363"/>
                  </a:lnTo>
                  <a:lnTo>
                    <a:pt x="2209990" y="368538"/>
                  </a:lnTo>
                  <a:lnTo>
                    <a:pt x="2157719" y="350933"/>
                  </a:lnTo>
                  <a:lnTo>
                    <a:pt x="2103445" y="335795"/>
                  </a:lnTo>
                  <a:lnTo>
                    <a:pt x="2047841" y="323372"/>
                  </a:lnTo>
                  <a:lnTo>
                    <a:pt x="1991579" y="313910"/>
                  </a:lnTo>
                  <a:lnTo>
                    <a:pt x="1966173" y="311086"/>
                  </a:lnTo>
                  <a:lnTo>
                    <a:pt x="1772967" y="311086"/>
                  </a:lnTo>
                  <a:lnTo>
                    <a:pt x="1747993" y="284430"/>
                  </a:lnTo>
                  <a:lnTo>
                    <a:pt x="1715913" y="258880"/>
                  </a:lnTo>
                  <a:lnTo>
                    <a:pt x="1677666" y="234794"/>
                  </a:lnTo>
                  <a:lnTo>
                    <a:pt x="1634194" y="212532"/>
                  </a:lnTo>
                  <a:lnTo>
                    <a:pt x="1586436" y="192452"/>
                  </a:lnTo>
                  <a:lnTo>
                    <a:pt x="1535333" y="174914"/>
                  </a:lnTo>
                  <a:lnTo>
                    <a:pt x="1481825" y="160275"/>
                  </a:lnTo>
                  <a:lnTo>
                    <a:pt x="1430588" y="149669"/>
                  </a:lnTo>
                  <a:lnTo>
                    <a:pt x="1184068" y="149669"/>
                  </a:lnTo>
                  <a:lnTo>
                    <a:pt x="1150580" y="125682"/>
                  </a:lnTo>
                  <a:lnTo>
                    <a:pt x="1112716" y="103243"/>
                  </a:lnTo>
                  <a:lnTo>
                    <a:pt x="1071129" y="82526"/>
                  </a:lnTo>
                  <a:lnTo>
                    <a:pt x="1027330" y="64071"/>
                  </a:lnTo>
                  <a:lnTo>
                    <a:pt x="483282" y="64071"/>
                  </a:lnTo>
                  <a:lnTo>
                    <a:pt x="415280" y="58326"/>
                  </a:lnTo>
                  <a:lnTo>
                    <a:pt x="352650" y="57813"/>
                  </a:lnTo>
                  <a:close/>
                </a:path>
                <a:path w="3365500" h="1428750">
                  <a:moveTo>
                    <a:pt x="1851405" y="304836"/>
                  </a:moveTo>
                  <a:lnTo>
                    <a:pt x="1824085" y="305879"/>
                  </a:lnTo>
                  <a:lnTo>
                    <a:pt x="1797907" y="307971"/>
                  </a:lnTo>
                  <a:lnTo>
                    <a:pt x="1772967" y="311086"/>
                  </a:lnTo>
                  <a:lnTo>
                    <a:pt x="1966173" y="311086"/>
                  </a:lnTo>
                  <a:lnTo>
                    <a:pt x="1935333" y="307658"/>
                  </a:lnTo>
                  <a:lnTo>
                    <a:pt x="1879774" y="304863"/>
                  </a:lnTo>
                  <a:lnTo>
                    <a:pt x="1851405" y="304836"/>
                  </a:lnTo>
                  <a:close/>
                </a:path>
                <a:path w="3365500" h="1428750">
                  <a:moveTo>
                    <a:pt x="1279491" y="137293"/>
                  </a:moveTo>
                  <a:lnTo>
                    <a:pt x="1244981" y="139366"/>
                  </a:lnTo>
                  <a:lnTo>
                    <a:pt x="1213066" y="143512"/>
                  </a:lnTo>
                  <a:lnTo>
                    <a:pt x="1184068" y="149669"/>
                  </a:lnTo>
                  <a:lnTo>
                    <a:pt x="1430588" y="149669"/>
                  </a:lnTo>
                  <a:lnTo>
                    <a:pt x="1426853" y="148896"/>
                  </a:lnTo>
                  <a:lnTo>
                    <a:pt x="1371356" y="141135"/>
                  </a:lnTo>
                  <a:lnTo>
                    <a:pt x="1316275" y="137350"/>
                  </a:lnTo>
                  <a:lnTo>
                    <a:pt x="1279491" y="137293"/>
                  </a:lnTo>
                  <a:close/>
                </a:path>
                <a:path w="3365500" h="1428750">
                  <a:moveTo>
                    <a:pt x="682595" y="0"/>
                  </a:moveTo>
                  <a:lnTo>
                    <a:pt x="636825" y="2730"/>
                  </a:lnTo>
                  <a:lnTo>
                    <a:pt x="584694" y="10966"/>
                  </a:lnTo>
                  <a:lnTo>
                    <a:pt x="541194" y="24162"/>
                  </a:lnTo>
                  <a:lnTo>
                    <a:pt x="507095" y="41985"/>
                  </a:lnTo>
                  <a:lnTo>
                    <a:pt x="483282" y="64071"/>
                  </a:lnTo>
                  <a:lnTo>
                    <a:pt x="1027330" y="64071"/>
                  </a:lnTo>
                  <a:lnTo>
                    <a:pt x="979392" y="46968"/>
                  </a:lnTo>
                  <a:lnTo>
                    <a:pt x="930544" y="32480"/>
                  </a:lnTo>
                  <a:lnTo>
                    <a:pt x="880581" y="20421"/>
                  </a:lnTo>
                  <a:lnTo>
                    <a:pt x="830085" y="10958"/>
                  </a:lnTo>
                  <a:lnTo>
                    <a:pt x="779910" y="4294"/>
                  </a:lnTo>
                  <a:lnTo>
                    <a:pt x="730508" y="580"/>
                  </a:lnTo>
                  <a:lnTo>
                    <a:pt x="682595" y="0"/>
                  </a:lnTo>
                  <a:close/>
                </a:path>
              </a:pathLst>
            </a:custGeom>
            <a:solidFill>
              <a:srgbClr val="BADFE2"/>
            </a:solidFill>
          </p:spPr>
          <p:txBody>
            <a:bodyPr wrap="square" lIns="0" tIns="0" rIns="0" bIns="0" rtlCol="0"/>
            <a:lstStyle/>
            <a:p>
              <a:endParaRPr sz="1350"/>
            </a:p>
          </p:txBody>
        </p:sp>
        <p:sp>
          <p:nvSpPr>
            <p:cNvPr id="16" name="object 16"/>
            <p:cNvSpPr/>
            <p:nvPr/>
          </p:nvSpPr>
          <p:spPr>
            <a:xfrm>
              <a:off x="5778833" y="3271964"/>
              <a:ext cx="3365500" cy="1428750"/>
            </a:xfrm>
            <a:custGeom>
              <a:avLst/>
              <a:gdLst/>
              <a:ahLst/>
              <a:cxnLst/>
              <a:rect l="l" t="t" r="r" b="b"/>
              <a:pathLst>
                <a:path w="3365500" h="1428750">
                  <a:moveTo>
                    <a:pt x="3206797" y="920940"/>
                  </a:moveTo>
                  <a:lnTo>
                    <a:pt x="3218226" y="894608"/>
                  </a:lnTo>
                  <a:lnTo>
                    <a:pt x="3221114" y="866885"/>
                  </a:lnTo>
                  <a:lnTo>
                    <a:pt x="3215845" y="838105"/>
                  </a:lnTo>
                  <a:lnTo>
                    <a:pt x="3182367" y="778705"/>
                  </a:lnTo>
                  <a:lnTo>
                    <a:pt x="3154924" y="748749"/>
                  </a:lnTo>
                  <a:lnTo>
                    <a:pt x="3120855" y="719067"/>
                  </a:lnTo>
                  <a:lnTo>
                    <a:pt x="3080543" y="689991"/>
                  </a:lnTo>
                  <a:lnTo>
                    <a:pt x="3034372" y="661853"/>
                  </a:lnTo>
                  <a:lnTo>
                    <a:pt x="2982723" y="634987"/>
                  </a:lnTo>
                  <a:lnTo>
                    <a:pt x="2925981" y="609724"/>
                  </a:lnTo>
                  <a:lnTo>
                    <a:pt x="2864528" y="586398"/>
                  </a:lnTo>
                  <a:lnTo>
                    <a:pt x="2798746" y="565340"/>
                  </a:lnTo>
                  <a:lnTo>
                    <a:pt x="2747400" y="551423"/>
                  </a:lnTo>
                  <a:lnTo>
                    <a:pt x="2695698" y="539529"/>
                  </a:lnTo>
                  <a:lnTo>
                    <a:pt x="2643985" y="529707"/>
                  </a:lnTo>
                  <a:lnTo>
                    <a:pt x="2592605" y="522008"/>
                  </a:lnTo>
                  <a:lnTo>
                    <a:pt x="2541903" y="516479"/>
                  </a:lnTo>
                  <a:lnTo>
                    <a:pt x="2492222" y="513169"/>
                  </a:lnTo>
                  <a:lnTo>
                    <a:pt x="2443908" y="512127"/>
                  </a:lnTo>
                  <a:lnTo>
                    <a:pt x="2417774" y="484914"/>
                  </a:lnTo>
                  <a:lnTo>
                    <a:pt x="2385602" y="458683"/>
                  </a:lnTo>
                  <a:lnTo>
                    <a:pt x="2348065" y="433683"/>
                  </a:lnTo>
                  <a:lnTo>
                    <a:pt x="2305836" y="410160"/>
                  </a:lnTo>
                  <a:lnTo>
                    <a:pt x="2259587" y="388363"/>
                  </a:lnTo>
                  <a:lnTo>
                    <a:pt x="2209990" y="368538"/>
                  </a:lnTo>
                  <a:lnTo>
                    <a:pt x="2157719" y="350933"/>
                  </a:lnTo>
                  <a:lnTo>
                    <a:pt x="2103445" y="335795"/>
                  </a:lnTo>
                  <a:lnTo>
                    <a:pt x="2047841" y="323372"/>
                  </a:lnTo>
                  <a:lnTo>
                    <a:pt x="1991579" y="313910"/>
                  </a:lnTo>
                  <a:lnTo>
                    <a:pt x="1935333" y="307658"/>
                  </a:lnTo>
                  <a:lnTo>
                    <a:pt x="1879774" y="304863"/>
                  </a:lnTo>
                  <a:lnTo>
                    <a:pt x="1851405" y="304836"/>
                  </a:lnTo>
                  <a:lnTo>
                    <a:pt x="1824085" y="305879"/>
                  </a:lnTo>
                  <a:lnTo>
                    <a:pt x="1797907" y="307971"/>
                  </a:lnTo>
                  <a:lnTo>
                    <a:pt x="1772967" y="311086"/>
                  </a:lnTo>
                  <a:lnTo>
                    <a:pt x="1747993" y="284430"/>
                  </a:lnTo>
                  <a:lnTo>
                    <a:pt x="1715913" y="258880"/>
                  </a:lnTo>
                  <a:lnTo>
                    <a:pt x="1677666" y="234794"/>
                  </a:lnTo>
                  <a:lnTo>
                    <a:pt x="1634194" y="212532"/>
                  </a:lnTo>
                  <a:lnTo>
                    <a:pt x="1586436" y="192452"/>
                  </a:lnTo>
                  <a:lnTo>
                    <a:pt x="1535333" y="174914"/>
                  </a:lnTo>
                  <a:lnTo>
                    <a:pt x="1481825" y="160275"/>
                  </a:lnTo>
                  <a:lnTo>
                    <a:pt x="1426853" y="148896"/>
                  </a:lnTo>
                  <a:lnTo>
                    <a:pt x="1371356" y="141135"/>
                  </a:lnTo>
                  <a:lnTo>
                    <a:pt x="1316275" y="137350"/>
                  </a:lnTo>
                  <a:lnTo>
                    <a:pt x="1279491" y="137293"/>
                  </a:lnTo>
                  <a:lnTo>
                    <a:pt x="1244981" y="139366"/>
                  </a:lnTo>
                  <a:lnTo>
                    <a:pt x="1213066" y="143512"/>
                  </a:lnTo>
                  <a:lnTo>
                    <a:pt x="1184068" y="149669"/>
                  </a:lnTo>
                  <a:lnTo>
                    <a:pt x="1150580" y="125682"/>
                  </a:lnTo>
                  <a:lnTo>
                    <a:pt x="1112716" y="103243"/>
                  </a:lnTo>
                  <a:lnTo>
                    <a:pt x="1071129" y="82526"/>
                  </a:lnTo>
                  <a:lnTo>
                    <a:pt x="1026471" y="63709"/>
                  </a:lnTo>
                  <a:lnTo>
                    <a:pt x="979392" y="46968"/>
                  </a:lnTo>
                  <a:lnTo>
                    <a:pt x="930544" y="32480"/>
                  </a:lnTo>
                  <a:lnTo>
                    <a:pt x="880581" y="20421"/>
                  </a:lnTo>
                  <a:lnTo>
                    <a:pt x="830152" y="10966"/>
                  </a:lnTo>
                  <a:lnTo>
                    <a:pt x="779910" y="4294"/>
                  </a:lnTo>
                  <a:lnTo>
                    <a:pt x="730508" y="580"/>
                  </a:lnTo>
                  <a:lnTo>
                    <a:pt x="682595" y="0"/>
                  </a:lnTo>
                  <a:lnTo>
                    <a:pt x="636825" y="2730"/>
                  </a:lnTo>
                  <a:lnTo>
                    <a:pt x="584723" y="10958"/>
                  </a:lnTo>
                  <a:lnTo>
                    <a:pt x="541194" y="24162"/>
                  </a:lnTo>
                  <a:lnTo>
                    <a:pt x="507095" y="41985"/>
                  </a:lnTo>
                  <a:lnTo>
                    <a:pt x="483282" y="64071"/>
                  </a:lnTo>
                  <a:lnTo>
                    <a:pt x="415280" y="58326"/>
                  </a:lnTo>
                  <a:lnTo>
                    <a:pt x="352650" y="57813"/>
                  </a:lnTo>
                  <a:lnTo>
                    <a:pt x="296116" y="62237"/>
                  </a:lnTo>
                  <a:lnTo>
                    <a:pt x="246402" y="71305"/>
                  </a:lnTo>
                  <a:lnTo>
                    <a:pt x="204231" y="84725"/>
                  </a:lnTo>
                  <a:lnTo>
                    <a:pt x="170329" y="102202"/>
                  </a:lnTo>
                  <a:lnTo>
                    <a:pt x="130222" y="148155"/>
                  </a:lnTo>
                  <a:lnTo>
                    <a:pt x="125466" y="176045"/>
                  </a:lnTo>
                  <a:lnTo>
                    <a:pt x="131873" y="206819"/>
                  </a:lnTo>
                  <a:lnTo>
                    <a:pt x="134705" y="213606"/>
                  </a:lnTo>
                  <a:lnTo>
                    <a:pt x="138049" y="220440"/>
                  </a:lnTo>
                  <a:lnTo>
                    <a:pt x="141892" y="227322"/>
                  </a:lnTo>
                  <a:lnTo>
                    <a:pt x="146224" y="234251"/>
                  </a:lnTo>
                  <a:lnTo>
                    <a:pt x="99249" y="249563"/>
                  </a:lnTo>
                  <a:lnTo>
                    <a:pt x="61363" y="268438"/>
                  </a:lnTo>
                  <a:lnTo>
                    <a:pt x="12714" y="315296"/>
                  </a:lnTo>
                  <a:lnTo>
                    <a:pt x="0" y="371665"/>
                  </a:lnTo>
                  <a:lnTo>
                    <a:pt x="7030" y="402429"/>
                  </a:lnTo>
                  <a:lnTo>
                    <a:pt x="47694" y="467138"/>
                  </a:lnTo>
                  <a:lnTo>
                    <a:pt x="81257" y="500293"/>
                  </a:lnTo>
                  <a:lnTo>
                    <a:pt x="123595" y="533455"/>
                  </a:lnTo>
                  <a:lnTo>
                    <a:pt x="174672" y="566229"/>
                  </a:lnTo>
                  <a:lnTo>
                    <a:pt x="217841" y="589839"/>
                  </a:lnTo>
                  <a:lnTo>
                    <a:pt x="264326" y="612096"/>
                  </a:lnTo>
                  <a:lnTo>
                    <a:pt x="313725" y="632834"/>
                  </a:lnTo>
                  <a:lnTo>
                    <a:pt x="365635" y="651890"/>
                  </a:lnTo>
                  <a:lnTo>
                    <a:pt x="419655" y="669099"/>
                  </a:lnTo>
                  <a:lnTo>
                    <a:pt x="418483" y="695695"/>
                  </a:lnTo>
                  <a:lnTo>
                    <a:pt x="440729" y="751000"/>
                  </a:lnTo>
                  <a:lnTo>
                    <a:pt x="492376" y="806777"/>
                  </a:lnTo>
                  <a:lnTo>
                    <a:pt x="527954" y="833961"/>
                  </a:lnTo>
                  <a:lnTo>
                    <a:pt x="569359" y="860206"/>
                  </a:lnTo>
                  <a:lnTo>
                    <a:pt x="616082" y="885159"/>
                  </a:lnTo>
                  <a:lnTo>
                    <a:pt x="667615" y="908468"/>
                  </a:lnTo>
                  <a:lnTo>
                    <a:pt x="723450" y="929781"/>
                  </a:lnTo>
                  <a:lnTo>
                    <a:pt x="783079" y="948746"/>
                  </a:lnTo>
                  <a:lnTo>
                    <a:pt x="845994" y="965009"/>
                  </a:lnTo>
                  <a:lnTo>
                    <a:pt x="897613" y="975683"/>
                  </a:lnTo>
                  <a:lnTo>
                    <a:pt x="948842" y="983895"/>
                  </a:lnTo>
                  <a:lnTo>
                    <a:pt x="999229" y="989588"/>
                  </a:lnTo>
                  <a:lnTo>
                    <a:pt x="1048324" y="992710"/>
                  </a:lnTo>
                  <a:lnTo>
                    <a:pt x="1095676" y="993203"/>
                  </a:lnTo>
                  <a:lnTo>
                    <a:pt x="1110644" y="1020501"/>
                  </a:lnTo>
                  <a:lnTo>
                    <a:pt x="1157276" y="1074343"/>
                  </a:lnTo>
                  <a:lnTo>
                    <a:pt x="1188155" y="1100516"/>
                  </a:lnTo>
                  <a:lnTo>
                    <a:pt x="1223551" y="1125942"/>
                  </a:lnTo>
                  <a:lnTo>
                    <a:pt x="1263072" y="1150435"/>
                  </a:lnTo>
                  <a:lnTo>
                    <a:pt x="1306326" y="1173811"/>
                  </a:lnTo>
                  <a:lnTo>
                    <a:pt x="1352918" y="1195882"/>
                  </a:lnTo>
                  <a:lnTo>
                    <a:pt x="1402457" y="1216463"/>
                  </a:lnTo>
                  <a:lnTo>
                    <a:pt x="1454550" y="1235369"/>
                  </a:lnTo>
                  <a:lnTo>
                    <a:pt x="1508803" y="1252413"/>
                  </a:lnTo>
                  <a:lnTo>
                    <a:pt x="1564824" y="1267410"/>
                  </a:lnTo>
                  <a:lnTo>
                    <a:pt x="1622220" y="1280173"/>
                  </a:lnTo>
                  <a:lnTo>
                    <a:pt x="1680599" y="1290518"/>
                  </a:lnTo>
                  <a:lnTo>
                    <a:pt x="1739566" y="1298257"/>
                  </a:lnTo>
                  <a:lnTo>
                    <a:pt x="1800407" y="1303247"/>
                  </a:lnTo>
                  <a:lnTo>
                    <a:pt x="1858626" y="1304899"/>
                  </a:lnTo>
                  <a:lnTo>
                    <a:pt x="1913699" y="1303242"/>
                  </a:lnTo>
                  <a:lnTo>
                    <a:pt x="1965099" y="1298304"/>
                  </a:lnTo>
                  <a:lnTo>
                    <a:pt x="2012302" y="1290114"/>
                  </a:lnTo>
                  <a:lnTo>
                    <a:pt x="2054780" y="1278699"/>
                  </a:lnTo>
                  <a:lnTo>
                    <a:pt x="2102050" y="1301250"/>
                  </a:lnTo>
                  <a:lnTo>
                    <a:pt x="2151114" y="1322099"/>
                  </a:lnTo>
                  <a:lnTo>
                    <a:pt x="2201664" y="1341206"/>
                  </a:lnTo>
                  <a:lnTo>
                    <a:pt x="2253390" y="1358532"/>
                  </a:lnTo>
                  <a:lnTo>
                    <a:pt x="2305984" y="1374036"/>
                  </a:lnTo>
                  <a:lnTo>
                    <a:pt x="2359138" y="1387679"/>
                  </a:lnTo>
                  <a:lnTo>
                    <a:pt x="2412543" y="1399423"/>
                  </a:lnTo>
                  <a:lnTo>
                    <a:pt x="2465889" y="1409226"/>
                  </a:lnTo>
                  <a:lnTo>
                    <a:pt x="2518870" y="1417050"/>
                  </a:lnTo>
                  <a:lnTo>
                    <a:pt x="2571175" y="1422855"/>
                  </a:lnTo>
                  <a:lnTo>
                    <a:pt x="2622497" y="1426601"/>
                  </a:lnTo>
                  <a:lnTo>
                    <a:pt x="2672527" y="1428249"/>
                  </a:lnTo>
                  <a:lnTo>
                    <a:pt x="2720956" y="1427759"/>
                  </a:lnTo>
                  <a:lnTo>
                    <a:pt x="2767475" y="1425092"/>
                  </a:lnTo>
                  <a:lnTo>
                    <a:pt x="2811777" y="1420207"/>
                  </a:lnTo>
                  <a:lnTo>
                    <a:pt x="2853551" y="1413066"/>
                  </a:lnTo>
                  <a:lnTo>
                    <a:pt x="2892491" y="1403629"/>
                  </a:lnTo>
                  <a:lnTo>
                    <a:pt x="2930826" y="1390840"/>
                  </a:lnTo>
                  <a:lnTo>
                    <a:pt x="2933366" y="1389824"/>
                  </a:lnTo>
                  <a:lnTo>
                    <a:pt x="2935906" y="1388808"/>
                  </a:lnTo>
                  <a:lnTo>
                    <a:pt x="2999096" y="1404308"/>
                  </a:lnTo>
                  <a:lnTo>
                    <a:pt x="3060877" y="1414803"/>
                  </a:lnTo>
                  <a:lnTo>
                    <a:pt x="3120066" y="1420384"/>
                  </a:lnTo>
                  <a:lnTo>
                    <a:pt x="3175479" y="1421146"/>
                  </a:lnTo>
                  <a:lnTo>
                    <a:pt x="3225933" y="1417181"/>
                  </a:lnTo>
                  <a:lnTo>
                    <a:pt x="3270245" y="1408583"/>
                  </a:lnTo>
                  <a:lnTo>
                    <a:pt x="3307233" y="1395443"/>
                  </a:lnTo>
                  <a:lnTo>
                    <a:pt x="3354498" y="1355915"/>
                  </a:lnTo>
                  <a:lnTo>
                    <a:pt x="3362289" y="1325237"/>
                  </a:lnTo>
                  <a:lnTo>
                    <a:pt x="3353482" y="1291749"/>
                  </a:lnTo>
                  <a:lnTo>
                    <a:pt x="3328673" y="1256689"/>
                  </a:lnTo>
                  <a:lnTo>
                    <a:pt x="3288458" y="1221295"/>
                  </a:lnTo>
                  <a:lnTo>
                    <a:pt x="3349716" y="1217739"/>
                  </a:lnTo>
                  <a:lnTo>
                    <a:pt x="3365166" y="1214796"/>
                  </a:lnTo>
                </a:path>
                <a:path w="3365500" h="1428750">
                  <a:moveTo>
                    <a:pt x="3365166" y="987002"/>
                  </a:moveTo>
                  <a:lnTo>
                    <a:pt x="3357483" y="982519"/>
                  </a:lnTo>
                  <a:lnTo>
                    <a:pt x="3312179" y="960936"/>
                  </a:lnTo>
                  <a:lnTo>
                    <a:pt x="3262451" y="941582"/>
                  </a:lnTo>
                  <a:lnTo>
                    <a:pt x="3209083" y="924877"/>
                  </a:lnTo>
                  <a:lnTo>
                    <a:pt x="3206797" y="920940"/>
                  </a:lnTo>
                </a:path>
                <a:path w="3365500" h="1428750">
                  <a:moveTo>
                    <a:pt x="3077257" y="1187894"/>
                  </a:moveTo>
                  <a:lnTo>
                    <a:pt x="3130466" y="1200324"/>
                  </a:lnTo>
                  <a:lnTo>
                    <a:pt x="3183556" y="1209326"/>
                  </a:lnTo>
                  <a:lnTo>
                    <a:pt x="3235598" y="1214755"/>
                  </a:lnTo>
                  <a:lnTo>
                    <a:pt x="3285664" y="1216469"/>
                  </a:lnTo>
                </a:path>
                <a:path w="3365500" h="1428750">
                  <a:moveTo>
                    <a:pt x="2848530" y="1354010"/>
                  </a:moveTo>
                  <a:lnTo>
                    <a:pt x="2869574" y="1362247"/>
                  </a:lnTo>
                  <a:lnTo>
                    <a:pt x="2891154" y="1369996"/>
                  </a:lnTo>
                  <a:lnTo>
                    <a:pt x="2913235" y="1377245"/>
                  </a:lnTo>
                  <a:lnTo>
                    <a:pt x="2935779" y="1383982"/>
                  </a:lnTo>
                </a:path>
                <a:path w="3365500" h="1428750">
                  <a:moveTo>
                    <a:pt x="2055923" y="1274635"/>
                  </a:moveTo>
                  <a:lnTo>
                    <a:pt x="2073757" y="1268305"/>
                  </a:lnTo>
                  <a:lnTo>
                    <a:pt x="2090293" y="1261332"/>
                  </a:lnTo>
                  <a:lnTo>
                    <a:pt x="2105519" y="1253740"/>
                  </a:lnTo>
                  <a:lnTo>
                    <a:pt x="2119423" y="1245552"/>
                  </a:lnTo>
                </a:path>
                <a:path w="3365500" h="1428750">
                  <a:moveTo>
                    <a:pt x="1085389" y="938847"/>
                  </a:moveTo>
                  <a:lnTo>
                    <a:pt x="1085790" y="951176"/>
                  </a:lnTo>
                  <a:lnTo>
                    <a:pt x="1087739" y="963755"/>
                  </a:lnTo>
                  <a:lnTo>
                    <a:pt x="1091211" y="976548"/>
                  </a:lnTo>
                  <a:lnTo>
                    <a:pt x="1096184" y="989520"/>
                  </a:lnTo>
                </a:path>
                <a:path w="3365500" h="1428750">
                  <a:moveTo>
                    <a:pt x="723947" y="557720"/>
                  </a:moveTo>
                  <a:lnTo>
                    <a:pt x="654861" y="558032"/>
                  </a:lnTo>
                  <a:lnTo>
                    <a:pt x="592971" y="563975"/>
                  </a:lnTo>
                  <a:lnTo>
                    <a:pt x="539158" y="575225"/>
                  </a:lnTo>
                  <a:lnTo>
                    <a:pt x="494304" y="591459"/>
                  </a:lnTo>
                  <a:lnTo>
                    <a:pt x="459293" y="612351"/>
                  </a:lnTo>
                  <a:lnTo>
                    <a:pt x="435005" y="637577"/>
                  </a:lnTo>
                  <a:lnTo>
                    <a:pt x="422322" y="666813"/>
                  </a:lnTo>
                </a:path>
                <a:path w="3365500" h="1428750">
                  <a:moveTo>
                    <a:pt x="148510" y="232092"/>
                  </a:moveTo>
                  <a:lnTo>
                    <a:pt x="166441" y="255196"/>
                  </a:lnTo>
                  <a:lnTo>
                    <a:pt x="189563" y="278241"/>
                  </a:lnTo>
                  <a:lnTo>
                    <a:pt x="217590" y="300976"/>
                  </a:lnTo>
                  <a:lnTo>
                    <a:pt x="250237" y="323151"/>
                  </a:lnTo>
                </a:path>
                <a:path w="3365500" h="1428750">
                  <a:moveTo>
                    <a:pt x="483663" y="60388"/>
                  </a:moveTo>
                  <a:lnTo>
                    <a:pt x="478992" y="67195"/>
                  </a:lnTo>
                  <a:lnTo>
                    <a:pt x="475249" y="74263"/>
                  </a:lnTo>
                  <a:lnTo>
                    <a:pt x="472412" y="81570"/>
                  </a:lnTo>
                  <a:lnTo>
                    <a:pt x="470455" y="89090"/>
                  </a:lnTo>
                </a:path>
                <a:path w="3365500" h="1428750">
                  <a:moveTo>
                    <a:pt x="1236646" y="199072"/>
                  </a:moveTo>
                  <a:lnTo>
                    <a:pt x="1226726" y="185912"/>
                  </a:lnTo>
                  <a:lnTo>
                    <a:pt x="1214913" y="172752"/>
                  </a:lnTo>
                  <a:lnTo>
                    <a:pt x="1201267" y="159639"/>
                  </a:lnTo>
                  <a:lnTo>
                    <a:pt x="1185846" y="146621"/>
                  </a:lnTo>
                </a:path>
                <a:path w="3365500" h="1428750">
                  <a:moveTo>
                    <a:pt x="1791128" y="347789"/>
                  </a:moveTo>
                  <a:lnTo>
                    <a:pt x="1787870" y="337984"/>
                  </a:lnTo>
                  <a:lnTo>
                    <a:pt x="1783254" y="328025"/>
                  </a:lnTo>
                  <a:lnTo>
                    <a:pt x="1777305" y="317946"/>
                  </a:lnTo>
                  <a:lnTo>
                    <a:pt x="1770046" y="307784"/>
                  </a:lnTo>
                </a:path>
                <a:path w="3365500" h="1428750">
                  <a:moveTo>
                    <a:pt x="2444416" y="512000"/>
                  </a:moveTo>
                  <a:lnTo>
                    <a:pt x="2414783" y="512568"/>
                  </a:lnTo>
                  <a:lnTo>
                    <a:pt x="2386139" y="514064"/>
                  </a:lnTo>
                  <a:lnTo>
                    <a:pt x="2358566" y="516465"/>
                  </a:lnTo>
                  <a:lnTo>
                    <a:pt x="2332148" y="519747"/>
                  </a:lnTo>
                </a:path>
                <a:path w="3365500" h="1428750">
                  <a:moveTo>
                    <a:pt x="3180635" y="950531"/>
                  </a:moveTo>
                  <a:lnTo>
                    <a:pt x="3188420" y="943532"/>
                  </a:lnTo>
                  <a:lnTo>
                    <a:pt x="3195383" y="936260"/>
                  </a:lnTo>
                  <a:lnTo>
                    <a:pt x="3201513" y="928725"/>
                  </a:lnTo>
                  <a:lnTo>
                    <a:pt x="3206797" y="920940"/>
                  </a:lnTo>
                </a:path>
              </a:pathLst>
            </a:custGeom>
            <a:ln w="12700">
              <a:solidFill>
                <a:srgbClr val="88A3A7"/>
              </a:solidFill>
            </a:ln>
          </p:spPr>
          <p:txBody>
            <a:bodyPr wrap="square" lIns="0" tIns="0" rIns="0" bIns="0" rtlCol="0"/>
            <a:lstStyle/>
            <a:p>
              <a:endParaRPr sz="1350"/>
            </a:p>
          </p:txBody>
        </p:sp>
        <p:pic>
          <p:nvPicPr>
            <p:cNvPr id="17" name="object 17"/>
            <p:cNvPicPr/>
            <p:nvPr/>
          </p:nvPicPr>
          <p:blipFill>
            <a:blip r:embed="rId5" cstate="print"/>
            <a:stretch>
              <a:fillRect/>
            </a:stretch>
          </p:blipFill>
          <p:spPr>
            <a:xfrm>
              <a:off x="6551402" y="3465067"/>
              <a:ext cx="2051705" cy="1074039"/>
            </a:xfrm>
            <a:prstGeom prst="rect">
              <a:avLst/>
            </a:prstGeom>
          </p:spPr>
        </p:pic>
      </p:grpSp>
      <p:sp>
        <p:nvSpPr>
          <p:cNvPr id="18" name="object 18"/>
          <p:cNvSpPr txBox="1"/>
          <p:nvPr/>
        </p:nvSpPr>
        <p:spPr>
          <a:xfrm>
            <a:off x="136525" y="2018299"/>
            <a:ext cx="1383030" cy="563616"/>
          </a:xfrm>
          <a:prstGeom prst="rect">
            <a:avLst/>
          </a:prstGeom>
        </p:spPr>
        <p:txBody>
          <a:bodyPr vert="horz" wrap="square" lIns="0" tIns="9525" rIns="0" bIns="0" rtlCol="0">
            <a:spAutoFit/>
          </a:bodyPr>
          <a:lstStyle/>
          <a:p>
            <a:pPr marL="9525" marR="3810" indent="211455">
              <a:spcBef>
                <a:spcPts val="75"/>
              </a:spcBef>
            </a:pPr>
            <a:r>
              <a:rPr i="1" spc="-8" dirty="0" err="1">
                <a:solidFill>
                  <a:srgbClr val="214A50"/>
                </a:solidFill>
                <a:latin typeface="Arial"/>
                <a:cs typeface="Arial"/>
              </a:rPr>
              <a:t>знову</a:t>
            </a:r>
            <a:r>
              <a:rPr i="1" spc="-8" dirty="0">
                <a:solidFill>
                  <a:srgbClr val="214A50"/>
                </a:solidFill>
                <a:latin typeface="Arial"/>
                <a:cs typeface="Arial"/>
              </a:rPr>
              <a:t> </a:t>
            </a:r>
            <a:r>
              <a:rPr i="1" spc="-4" dirty="0">
                <a:solidFill>
                  <a:srgbClr val="214A50"/>
                </a:solidFill>
                <a:latin typeface="Arial"/>
                <a:cs typeface="Arial"/>
              </a:rPr>
              <a:t> </a:t>
            </a:r>
            <a:r>
              <a:rPr lang="uk-UA" i="1" spc="15" dirty="0" err="1">
                <a:solidFill>
                  <a:srgbClr val="214A50"/>
                </a:solidFill>
                <a:latin typeface="Arial"/>
                <a:cs typeface="Arial"/>
              </a:rPr>
              <a:t>завдааання</a:t>
            </a:r>
            <a:endParaRPr dirty="0">
              <a:latin typeface="Arial"/>
              <a:cs typeface="Arial"/>
            </a:endParaRPr>
          </a:p>
        </p:txBody>
      </p:sp>
      <p:sp>
        <p:nvSpPr>
          <p:cNvPr id="19" name="object 19"/>
          <p:cNvSpPr txBox="1"/>
          <p:nvPr/>
        </p:nvSpPr>
        <p:spPr>
          <a:xfrm>
            <a:off x="3845940" y="1902667"/>
            <a:ext cx="1193800" cy="286617"/>
          </a:xfrm>
          <a:prstGeom prst="rect">
            <a:avLst/>
          </a:prstGeom>
        </p:spPr>
        <p:txBody>
          <a:bodyPr vert="horz" wrap="square" lIns="0" tIns="9525" rIns="0" bIns="0" rtlCol="0">
            <a:spAutoFit/>
          </a:bodyPr>
          <a:lstStyle/>
          <a:p>
            <a:pPr marL="9525">
              <a:spcBef>
                <a:spcPts val="75"/>
              </a:spcBef>
            </a:pPr>
            <a:r>
              <a:rPr i="1" dirty="0">
                <a:solidFill>
                  <a:srgbClr val="214A50"/>
                </a:solidFill>
                <a:latin typeface="Arial"/>
                <a:cs typeface="Arial"/>
              </a:rPr>
              <a:t>Н</a:t>
            </a:r>
            <a:r>
              <a:rPr i="1" spc="-26" dirty="0">
                <a:solidFill>
                  <a:srgbClr val="214A50"/>
                </a:solidFill>
                <a:latin typeface="Arial"/>
                <a:cs typeface="Arial"/>
              </a:rPr>
              <a:t>У</a:t>
            </a:r>
            <a:r>
              <a:rPr i="1" spc="-8" dirty="0">
                <a:solidFill>
                  <a:srgbClr val="214A50"/>
                </a:solidFill>
                <a:latin typeface="Arial"/>
                <a:cs typeface="Arial"/>
              </a:rPr>
              <a:t>Д</a:t>
            </a:r>
            <a:r>
              <a:rPr i="1" dirty="0">
                <a:solidFill>
                  <a:srgbClr val="214A50"/>
                </a:solidFill>
                <a:latin typeface="Arial"/>
                <a:cs typeface="Arial"/>
              </a:rPr>
              <a:t>НО!</a:t>
            </a:r>
            <a:endParaRPr>
              <a:latin typeface="Arial"/>
              <a:cs typeface="Arial"/>
            </a:endParaRPr>
          </a:p>
        </p:txBody>
      </p:sp>
      <p:sp>
        <p:nvSpPr>
          <p:cNvPr id="20" name="object 20"/>
          <p:cNvSpPr txBox="1"/>
          <p:nvPr/>
        </p:nvSpPr>
        <p:spPr>
          <a:xfrm>
            <a:off x="5364735" y="2660571"/>
            <a:ext cx="2334895" cy="196208"/>
          </a:xfrm>
          <a:prstGeom prst="rect">
            <a:avLst/>
          </a:prstGeom>
        </p:spPr>
        <p:txBody>
          <a:bodyPr vert="horz" wrap="square" lIns="0" tIns="11430" rIns="0" bIns="0" rtlCol="0">
            <a:spAutoFit/>
          </a:bodyPr>
          <a:lstStyle/>
          <a:p>
            <a:pPr marL="9525">
              <a:spcBef>
                <a:spcPts val="90"/>
              </a:spcBef>
            </a:pPr>
            <a:r>
              <a:rPr sz="1200" i="1" spc="4" dirty="0">
                <a:solidFill>
                  <a:srgbClr val="214A50"/>
                </a:solidFill>
                <a:latin typeface="Arial"/>
                <a:cs typeface="Arial"/>
              </a:rPr>
              <a:t>таак,</a:t>
            </a:r>
            <a:r>
              <a:rPr sz="1200" i="1" spc="-56" dirty="0">
                <a:solidFill>
                  <a:srgbClr val="214A50"/>
                </a:solidFill>
                <a:latin typeface="Arial"/>
                <a:cs typeface="Arial"/>
              </a:rPr>
              <a:t> </a:t>
            </a:r>
            <a:r>
              <a:rPr sz="1200" i="1" spc="-4" dirty="0">
                <a:solidFill>
                  <a:srgbClr val="214A50"/>
                </a:solidFill>
                <a:latin typeface="Arial"/>
                <a:cs typeface="Arial"/>
              </a:rPr>
              <a:t>як</a:t>
            </a:r>
            <a:r>
              <a:rPr sz="1200" i="1" spc="-23" dirty="0">
                <a:solidFill>
                  <a:srgbClr val="214A50"/>
                </a:solidFill>
                <a:latin typeface="Arial"/>
                <a:cs typeface="Arial"/>
              </a:rPr>
              <a:t> </a:t>
            </a:r>
            <a:r>
              <a:rPr sz="1200" i="1" dirty="0">
                <a:solidFill>
                  <a:srgbClr val="214A50"/>
                </a:solidFill>
                <a:latin typeface="Arial"/>
                <a:cs typeface="Arial"/>
              </a:rPr>
              <a:t>там</a:t>
            </a:r>
            <a:r>
              <a:rPr sz="1200" i="1" spc="-15" dirty="0">
                <a:solidFill>
                  <a:srgbClr val="214A50"/>
                </a:solidFill>
                <a:latin typeface="Arial"/>
                <a:cs typeface="Arial"/>
              </a:rPr>
              <a:t> </a:t>
            </a:r>
            <a:r>
              <a:rPr sz="1200" i="1" dirty="0">
                <a:solidFill>
                  <a:srgbClr val="214A50"/>
                </a:solidFill>
                <a:latin typeface="Arial"/>
                <a:cs typeface="Arial"/>
              </a:rPr>
              <a:t>моя</a:t>
            </a:r>
            <a:r>
              <a:rPr sz="1200" i="1" spc="-53" dirty="0">
                <a:solidFill>
                  <a:srgbClr val="214A50"/>
                </a:solidFill>
                <a:latin typeface="Arial"/>
                <a:cs typeface="Arial"/>
              </a:rPr>
              <a:t> </a:t>
            </a:r>
            <a:r>
              <a:rPr sz="1200" i="1" dirty="0">
                <a:solidFill>
                  <a:srgbClr val="214A50"/>
                </a:solidFill>
                <a:latin typeface="Arial"/>
                <a:cs typeface="Arial"/>
              </a:rPr>
              <a:t>гра??</a:t>
            </a:r>
            <a:endParaRPr sz="1200">
              <a:latin typeface="Arial"/>
              <a:cs typeface="Arial"/>
            </a:endParaRPr>
          </a:p>
        </p:txBody>
      </p:sp>
      <p:pic>
        <p:nvPicPr>
          <p:cNvPr id="21" name="object 21"/>
          <p:cNvPicPr/>
          <p:nvPr/>
        </p:nvPicPr>
        <p:blipFill>
          <a:blip r:embed="rId6" cstate="print"/>
          <a:stretch>
            <a:fillRect/>
          </a:stretch>
        </p:blipFill>
        <p:spPr>
          <a:xfrm>
            <a:off x="5173979" y="4000501"/>
            <a:ext cx="2956560" cy="2000248"/>
          </a:xfrm>
          <a:prstGeom prst="rect">
            <a:avLst/>
          </a:prstGeom>
        </p:spPr>
      </p:pic>
    </p:spTree>
    <p:extLst>
      <p:ext uri="{BB962C8B-B14F-4D97-AF65-F5344CB8AC3E}">
        <p14:creationId xmlns:p14="http://schemas.microsoft.com/office/powerpoint/2010/main" val="31115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7659" y="857250"/>
            <a:ext cx="8496300" cy="982980"/>
            <a:chOff x="327659" y="0"/>
            <a:chExt cx="8496300" cy="1310640"/>
          </a:xfrm>
        </p:grpSpPr>
        <p:sp>
          <p:nvSpPr>
            <p:cNvPr id="3" name="object 3"/>
            <p:cNvSpPr/>
            <p:nvPr/>
          </p:nvSpPr>
          <p:spPr>
            <a:xfrm>
              <a:off x="327659" y="121920"/>
              <a:ext cx="8496300" cy="784860"/>
            </a:xfrm>
            <a:custGeom>
              <a:avLst/>
              <a:gdLst/>
              <a:ahLst/>
              <a:cxnLst/>
              <a:rect l="l" t="t" r="r" b="b"/>
              <a:pathLst>
                <a:path w="8496300" h="784860">
                  <a:moveTo>
                    <a:pt x="8496300" y="0"/>
                  </a:moveTo>
                  <a:lnTo>
                    <a:pt x="0" y="0"/>
                  </a:lnTo>
                  <a:lnTo>
                    <a:pt x="0" y="784859"/>
                  </a:lnTo>
                  <a:lnTo>
                    <a:pt x="8496300" y="784859"/>
                  </a:lnTo>
                  <a:lnTo>
                    <a:pt x="8496300" y="0"/>
                  </a:lnTo>
                  <a:close/>
                </a:path>
              </a:pathLst>
            </a:custGeom>
            <a:solidFill>
              <a:srgbClr val="BADFE2"/>
            </a:solidFill>
          </p:spPr>
          <p:txBody>
            <a:bodyPr wrap="square" lIns="0" tIns="0" rIns="0" bIns="0" rtlCol="0"/>
            <a:lstStyle/>
            <a:p>
              <a:endParaRPr sz="1350"/>
            </a:p>
          </p:txBody>
        </p:sp>
        <p:pic>
          <p:nvPicPr>
            <p:cNvPr id="4" name="object 4"/>
            <p:cNvPicPr/>
            <p:nvPr/>
          </p:nvPicPr>
          <p:blipFill>
            <a:blip r:embed="rId2" cstate="print"/>
            <a:stretch>
              <a:fillRect/>
            </a:stretch>
          </p:blipFill>
          <p:spPr>
            <a:xfrm>
              <a:off x="2278380" y="0"/>
              <a:ext cx="4625340" cy="1310639"/>
            </a:xfrm>
            <a:prstGeom prst="rect">
              <a:avLst/>
            </a:prstGeom>
          </p:spPr>
        </p:pic>
      </p:grpSp>
      <p:sp>
        <p:nvSpPr>
          <p:cNvPr id="6" name="object 6"/>
          <p:cNvSpPr txBox="1"/>
          <p:nvPr/>
        </p:nvSpPr>
        <p:spPr>
          <a:xfrm>
            <a:off x="1013460" y="1703070"/>
            <a:ext cx="2118360" cy="481510"/>
          </a:xfrm>
          <a:prstGeom prst="rect">
            <a:avLst/>
          </a:prstGeom>
          <a:solidFill>
            <a:srgbClr val="1E4648"/>
          </a:solidFill>
        </p:spPr>
        <p:txBody>
          <a:bodyPr vert="horz" wrap="square" lIns="0" tIns="30956" rIns="0" bIns="0" rtlCol="0">
            <a:spAutoFit/>
          </a:bodyPr>
          <a:lstStyle/>
          <a:p>
            <a:pPr marL="3810" algn="ctr">
              <a:spcBef>
                <a:spcPts val="244"/>
              </a:spcBef>
            </a:pPr>
            <a:r>
              <a:rPr sz="1463" b="1" dirty="0">
                <a:solidFill>
                  <a:srgbClr val="DAECEE"/>
                </a:solidFill>
                <a:latin typeface="Arial"/>
                <a:cs typeface="Arial"/>
              </a:rPr>
              <a:t>Вправа</a:t>
            </a:r>
            <a:endParaRPr sz="1463">
              <a:latin typeface="Arial"/>
              <a:cs typeface="Arial"/>
            </a:endParaRPr>
          </a:p>
          <a:p>
            <a:pPr marL="2858" algn="ctr">
              <a:spcBef>
                <a:spcPts val="45"/>
              </a:spcBef>
            </a:pPr>
            <a:r>
              <a:rPr sz="1463" b="1" spc="-4" dirty="0">
                <a:solidFill>
                  <a:srgbClr val="DAECEE"/>
                </a:solidFill>
                <a:latin typeface="Arial"/>
                <a:cs typeface="Arial"/>
              </a:rPr>
              <a:t>«Витинанка»</a:t>
            </a:r>
            <a:endParaRPr sz="1463">
              <a:latin typeface="Arial"/>
              <a:cs typeface="Arial"/>
            </a:endParaRPr>
          </a:p>
        </p:txBody>
      </p:sp>
      <p:sp>
        <p:nvSpPr>
          <p:cNvPr id="7" name="object 7"/>
          <p:cNvSpPr txBox="1"/>
          <p:nvPr/>
        </p:nvSpPr>
        <p:spPr>
          <a:xfrm>
            <a:off x="258446" y="4339293"/>
            <a:ext cx="3931285" cy="1499769"/>
          </a:xfrm>
          <a:prstGeom prst="rect">
            <a:avLst/>
          </a:prstGeom>
        </p:spPr>
        <p:txBody>
          <a:bodyPr vert="horz" wrap="square" lIns="0" tIns="78104" rIns="0" bIns="0" rtlCol="0">
            <a:spAutoFit/>
          </a:bodyPr>
          <a:lstStyle/>
          <a:p>
            <a:pPr marL="9525">
              <a:spcBef>
                <a:spcPts val="614"/>
              </a:spcBef>
            </a:pPr>
            <a:r>
              <a:rPr sz="2100" i="1" spc="-8" dirty="0">
                <a:solidFill>
                  <a:schemeClr val="bg2">
                    <a:lumMod val="25000"/>
                  </a:schemeClr>
                </a:solidFill>
                <a:latin typeface="Arial"/>
                <a:cs typeface="Arial"/>
              </a:rPr>
              <a:t>по-різному</a:t>
            </a:r>
            <a:r>
              <a:rPr sz="2100" i="1" spc="4" dirty="0">
                <a:solidFill>
                  <a:schemeClr val="bg2">
                    <a:lumMod val="25000"/>
                  </a:schemeClr>
                </a:solidFill>
                <a:latin typeface="Arial"/>
                <a:cs typeface="Arial"/>
              </a:rPr>
              <a:t> </a:t>
            </a:r>
            <a:r>
              <a:rPr sz="2100" i="1" spc="8" dirty="0">
                <a:solidFill>
                  <a:schemeClr val="bg2">
                    <a:lumMod val="25000"/>
                  </a:schemeClr>
                </a:solidFill>
                <a:latin typeface="Arial"/>
                <a:cs typeface="Arial"/>
              </a:rPr>
              <a:t>мислимо,</a:t>
            </a:r>
            <a:endParaRPr sz="2100" dirty="0">
              <a:solidFill>
                <a:schemeClr val="bg2">
                  <a:lumMod val="25000"/>
                </a:schemeClr>
              </a:solidFill>
              <a:latin typeface="Arial"/>
              <a:cs typeface="Arial"/>
            </a:endParaRPr>
          </a:p>
          <a:p>
            <a:pPr marL="9525" marR="3810">
              <a:spcBef>
                <a:spcPts val="544"/>
              </a:spcBef>
            </a:pPr>
            <a:r>
              <a:rPr sz="2100" i="1" spc="-8" dirty="0">
                <a:solidFill>
                  <a:schemeClr val="bg2">
                    <a:lumMod val="25000"/>
                  </a:schemeClr>
                </a:solidFill>
                <a:latin typeface="Arial"/>
                <a:cs typeface="Arial"/>
              </a:rPr>
              <a:t>по-різному </a:t>
            </a:r>
            <a:r>
              <a:rPr sz="2100" i="1" spc="4" dirty="0">
                <a:solidFill>
                  <a:schemeClr val="bg2">
                    <a:lumMod val="25000"/>
                  </a:schemeClr>
                </a:solidFill>
                <a:latin typeface="Arial"/>
                <a:cs typeface="Arial"/>
              </a:rPr>
              <a:t>сприймаємо </a:t>
            </a:r>
            <a:r>
              <a:rPr sz="2100" i="1" spc="-574" dirty="0">
                <a:solidFill>
                  <a:schemeClr val="bg2">
                    <a:lumMod val="25000"/>
                  </a:schemeClr>
                </a:solidFill>
                <a:latin typeface="Arial"/>
                <a:cs typeface="Arial"/>
              </a:rPr>
              <a:t> </a:t>
            </a:r>
            <a:r>
              <a:rPr sz="2100" i="1" spc="-11" dirty="0">
                <a:solidFill>
                  <a:schemeClr val="bg2">
                    <a:lumMod val="25000"/>
                  </a:schemeClr>
                </a:solidFill>
                <a:latin typeface="Arial"/>
                <a:cs typeface="Arial"/>
              </a:rPr>
              <a:t>інформацію,</a:t>
            </a:r>
            <a:endParaRPr sz="2100" dirty="0">
              <a:solidFill>
                <a:schemeClr val="bg2">
                  <a:lumMod val="25000"/>
                </a:schemeClr>
              </a:solidFill>
              <a:latin typeface="Arial"/>
              <a:cs typeface="Arial"/>
            </a:endParaRPr>
          </a:p>
          <a:p>
            <a:pPr marL="9525">
              <a:spcBef>
                <a:spcPts val="503"/>
              </a:spcBef>
            </a:pPr>
            <a:r>
              <a:rPr sz="2100" i="1" dirty="0">
                <a:solidFill>
                  <a:schemeClr val="bg2">
                    <a:lumMod val="25000"/>
                  </a:schemeClr>
                </a:solidFill>
                <a:latin typeface="Arial"/>
                <a:cs typeface="Arial"/>
              </a:rPr>
              <a:t>маємо</a:t>
            </a:r>
            <a:r>
              <a:rPr sz="2100" i="1" spc="-23" dirty="0">
                <a:solidFill>
                  <a:schemeClr val="bg2">
                    <a:lumMod val="25000"/>
                  </a:schemeClr>
                </a:solidFill>
                <a:latin typeface="Arial"/>
                <a:cs typeface="Arial"/>
              </a:rPr>
              <a:t> </a:t>
            </a:r>
            <a:r>
              <a:rPr sz="2100" i="1" spc="-8" dirty="0">
                <a:solidFill>
                  <a:schemeClr val="bg2">
                    <a:lumMod val="25000"/>
                  </a:schemeClr>
                </a:solidFill>
                <a:latin typeface="Arial"/>
                <a:cs typeface="Arial"/>
              </a:rPr>
              <a:t>різні</a:t>
            </a:r>
            <a:r>
              <a:rPr sz="2100" i="1" spc="11" dirty="0">
                <a:solidFill>
                  <a:schemeClr val="bg2">
                    <a:lumMod val="25000"/>
                  </a:schemeClr>
                </a:solidFill>
                <a:latin typeface="Arial"/>
                <a:cs typeface="Arial"/>
              </a:rPr>
              <a:t> </a:t>
            </a:r>
            <a:r>
              <a:rPr sz="2100" i="1" dirty="0">
                <a:solidFill>
                  <a:schemeClr val="bg2">
                    <a:lumMod val="25000"/>
                  </a:schemeClr>
                </a:solidFill>
                <a:latin typeface="Arial"/>
                <a:cs typeface="Arial"/>
              </a:rPr>
              <a:t>цінності</a:t>
            </a:r>
            <a:endParaRPr sz="2100" dirty="0">
              <a:solidFill>
                <a:schemeClr val="bg2">
                  <a:lumMod val="25000"/>
                </a:schemeClr>
              </a:solidFill>
              <a:latin typeface="Arial"/>
              <a:cs typeface="Arial"/>
            </a:endParaRPr>
          </a:p>
        </p:txBody>
      </p:sp>
      <p:sp>
        <p:nvSpPr>
          <p:cNvPr id="8" name="object 8"/>
          <p:cNvSpPr txBox="1"/>
          <p:nvPr/>
        </p:nvSpPr>
        <p:spPr>
          <a:xfrm>
            <a:off x="5554980" y="1769506"/>
            <a:ext cx="2136775" cy="334707"/>
          </a:xfrm>
          <a:prstGeom prst="rect">
            <a:avLst/>
          </a:prstGeom>
        </p:spPr>
        <p:txBody>
          <a:bodyPr vert="horz" wrap="square" lIns="0" tIns="11430" rIns="0" bIns="0" rtlCol="0">
            <a:spAutoFit/>
          </a:bodyPr>
          <a:lstStyle/>
          <a:p>
            <a:pPr marL="9525">
              <a:spcBef>
                <a:spcPts val="90"/>
              </a:spcBef>
            </a:pPr>
            <a:r>
              <a:rPr sz="2100" spc="-38" dirty="0">
                <a:solidFill>
                  <a:schemeClr val="bg2">
                    <a:lumMod val="25000"/>
                  </a:schemeClr>
                </a:solidFill>
                <a:latin typeface="Microsoft Sans Serif"/>
                <a:cs typeface="Microsoft Sans Serif"/>
              </a:rPr>
              <a:t>Усі</a:t>
            </a:r>
            <a:r>
              <a:rPr sz="2100" spc="-60" dirty="0">
                <a:solidFill>
                  <a:schemeClr val="bg2">
                    <a:lumMod val="25000"/>
                  </a:schemeClr>
                </a:solidFill>
                <a:latin typeface="Microsoft Sans Serif"/>
                <a:cs typeface="Microsoft Sans Serif"/>
              </a:rPr>
              <a:t> </a:t>
            </a:r>
            <a:r>
              <a:rPr sz="2100" spc="-30" dirty="0">
                <a:solidFill>
                  <a:schemeClr val="bg2">
                    <a:lumMod val="25000"/>
                  </a:schemeClr>
                </a:solidFill>
                <a:latin typeface="Microsoft Sans Serif"/>
                <a:cs typeface="Microsoft Sans Serif"/>
              </a:rPr>
              <a:t>ми</a:t>
            </a:r>
            <a:r>
              <a:rPr sz="2100" dirty="0">
                <a:solidFill>
                  <a:schemeClr val="bg2">
                    <a:lumMod val="25000"/>
                  </a:schemeClr>
                </a:solidFill>
                <a:latin typeface="Microsoft Sans Serif"/>
                <a:cs typeface="Microsoft Sans Serif"/>
              </a:rPr>
              <a:t> </a:t>
            </a:r>
            <a:r>
              <a:rPr sz="2100" spc="-19" dirty="0">
                <a:solidFill>
                  <a:schemeClr val="bg2">
                    <a:lumMod val="25000"/>
                  </a:schemeClr>
                </a:solidFill>
                <a:latin typeface="Microsoft Sans Serif"/>
                <a:cs typeface="Microsoft Sans Serif"/>
              </a:rPr>
              <a:t>різні...</a:t>
            </a:r>
            <a:endParaRPr sz="2100" dirty="0">
              <a:solidFill>
                <a:schemeClr val="bg2">
                  <a:lumMod val="25000"/>
                </a:schemeClr>
              </a:solidFill>
              <a:latin typeface="Microsoft Sans Serif"/>
              <a:cs typeface="Microsoft Sans Serif"/>
            </a:endParaRPr>
          </a:p>
        </p:txBody>
      </p:sp>
      <p:pic>
        <p:nvPicPr>
          <p:cNvPr id="9" name="object 9"/>
          <p:cNvPicPr/>
          <p:nvPr/>
        </p:nvPicPr>
        <p:blipFill>
          <a:blip r:embed="rId3" cstate="print"/>
          <a:stretch>
            <a:fillRect/>
          </a:stretch>
        </p:blipFill>
        <p:spPr>
          <a:xfrm>
            <a:off x="4282441" y="2348865"/>
            <a:ext cx="4678679" cy="3509010"/>
          </a:xfrm>
          <a:prstGeom prst="rect">
            <a:avLst/>
          </a:prstGeom>
        </p:spPr>
      </p:pic>
      <p:pic>
        <p:nvPicPr>
          <p:cNvPr id="10" name="object 10"/>
          <p:cNvPicPr/>
          <p:nvPr/>
        </p:nvPicPr>
        <p:blipFill>
          <a:blip r:embed="rId4" cstate="print"/>
          <a:stretch>
            <a:fillRect/>
          </a:stretch>
        </p:blipFill>
        <p:spPr>
          <a:xfrm>
            <a:off x="731519" y="2348865"/>
            <a:ext cx="2682240" cy="2040255"/>
          </a:xfrm>
          <a:prstGeom prst="rect">
            <a:avLst/>
          </a:prstGeom>
        </p:spPr>
      </p:pic>
    </p:spTree>
    <p:extLst>
      <p:ext uri="{BB962C8B-B14F-4D97-AF65-F5344CB8AC3E}">
        <p14:creationId xmlns:p14="http://schemas.microsoft.com/office/powerpoint/2010/main" val="4090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7659" y="857250"/>
            <a:ext cx="8488680" cy="1005840"/>
            <a:chOff x="327659" y="0"/>
            <a:chExt cx="8488680" cy="1341120"/>
          </a:xfrm>
        </p:grpSpPr>
        <p:sp>
          <p:nvSpPr>
            <p:cNvPr id="3" name="object 3"/>
            <p:cNvSpPr/>
            <p:nvPr/>
          </p:nvSpPr>
          <p:spPr>
            <a:xfrm>
              <a:off x="327659" y="121920"/>
              <a:ext cx="8488680" cy="861060"/>
            </a:xfrm>
            <a:custGeom>
              <a:avLst/>
              <a:gdLst/>
              <a:ahLst/>
              <a:cxnLst/>
              <a:rect l="l" t="t" r="r" b="b"/>
              <a:pathLst>
                <a:path w="8488680" h="861060">
                  <a:moveTo>
                    <a:pt x="8488680" y="0"/>
                  </a:moveTo>
                  <a:lnTo>
                    <a:pt x="0" y="0"/>
                  </a:lnTo>
                  <a:lnTo>
                    <a:pt x="0" y="861059"/>
                  </a:lnTo>
                  <a:lnTo>
                    <a:pt x="8488680" y="861059"/>
                  </a:lnTo>
                  <a:lnTo>
                    <a:pt x="8488680" y="0"/>
                  </a:lnTo>
                  <a:close/>
                </a:path>
              </a:pathLst>
            </a:custGeom>
            <a:solidFill>
              <a:srgbClr val="BADFE2"/>
            </a:solidFill>
          </p:spPr>
          <p:txBody>
            <a:bodyPr wrap="square" lIns="0" tIns="0" rIns="0" bIns="0" rtlCol="0"/>
            <a:lstStyle/>
            <a:p>
              <a:endParaRPr sz="1350"/>
            </a:p>
          </p:txBody>
        </p:sp>
        <p:pic>
          <p:nvPicPr>
            <p:cNvPr id="4" name="object 4"/>
            <p:cNvPicPr/>
            <p:nvPr/>
          </p:nvPicPr>
          <p:blipFill>
            <a:blip r:embed="rId2" cstate="print"/>
            <a:stretch>
              <a:fillRect/>
            </a:stretch>
          </p:blipFill>
          <p:spPr>
            <a:xfrm>
              <a:off x="655319" y="0"/>
              <a:ext cx="7863840" cy="1341120"/>
            </a:xfrm>
            <a:prstGeom prst="rect">
              <a:avLst/>
            </a:prstGeom>
          </p:spPr>
        </p:pic>
      </p:grpSp>
      <p:sp>
        <p:nvSpPr>
          <p:cNvPr id="6" name="object 6"/>
          <p:cNvSpPr/>
          <p:nvPr/>
        </p:nvSpPr>
        <p:spPr>
          <a:xfrm>
            <a:off x="0" y="1703070"/>
            <a:ext cx="9144000" cy="297180"/>
          </a:xfrm>
          <a:custGeom>
            <a:avLst/>
            <a:gdLst/>
            <a:ahLst/>
            <a:cxnLst/>
            <a:rect l="l" t="t" r="r" b="b"/>
            <a:pathLst>
              <a:path w="9144000" h="396240">
                <a:moveTo>
                  <a:pt x="9144000" y="0"/>
                </a:moveTo>
                <a:lnTo>
                  <a:pt x="0" y="0"/>
                </a:lnTo>
                <a:lnTo>
                  <a:pt x="0" y="396239"/>
                </a:lnTo>
                <a:lnTo>
                  <a:pt x="9144000" y="396239"/>
                </a:lnTo>
                <a:lnTo>
                  <a:pt x="9144000" y="0"/>
                </a:lnTo>
                <a:close/>
              </a:path>
            </a:pathLst>
          </a:custGeom>
          <a:solidFill>
            <a:srgbClr val="1E4648"/>
          </a:solidFill>
        </p:spPr>
        <p:txBody>
          <a:bodyPr wrap="square" lIns="0" tIns="0" rIns="0" bIns="0" rtlCol="0"/>
          <a:lstStyle/>
          <a:p>
            <a:endParaRPr sz="1350"/>
          </a:p>
        </p:txBody>
      </p:sp>
      <p:grpSp>
        <p:nvGrpSpPr>
          <p:cNvPr id="7" name="object 7"/>
          <p:cNvGrpSpPr/>
          <p:nvPr/>
        </p:nvGrpSpPr>
        <p:grpSpPr>
          <a:xfrm>
            <a:off x="2225039" y="2363820"/>
            <a:ext cx="4949190" cy="2724626"/>
            <a:chOff x="2225039" y="2008758"/>
            <a:chExt cx="4949190" cy="3632835"/>
          </a:xfrm>
        </p:grpSpPr>
        <p:pic>
          <p:nvPicPr>
            <p:cNvPr id="8" name="object 8"/>
            <p:cNvPicPr/>
            <p:nvPr/>
          </p:nvPicPr>
          <p:blipFill>
            <a:blip r:embed="rId3" cstate="print"/>
            <a:stretch>
              <a:fillRect/>
            </a:stretch>
          </p:blipFill>
          <p:spPr>
            <a:xfrm>
              <a:off x="2225039" y="2110739"/>
              <a:ext cx="4846320" cy="3406140"/>
            </a:xfrm>
            <a:prstGeom prst="rect">
              <a:avLst/>
            </a:prstGeom>
          </p:spPr>
        </p:pic>
        <p:sp>
          <p:nvSpPr>
            <p:cNvPr id="9" name="object 9"/>
            <p:cNvSpPr/>
            <p:nvPr/>
          </p:nvSpPr>
          <p:spPr>
            <a:xfrm>
              <a:off x="2289174" y="2016378"/>
              <a:ext cx="4877435" cy="3617595"/>
            </a:xfrm>
            <a:custGeom>
              <a:avLst/>
              <a:gdLst/>
              <a:ahLst/>
              <a:cxnLst/>
              <a:rect l="l" t="t" r="r" b="b"/>
              <a:pathLst>
                <a:path w="4877434" h="3617595">
                  <a:moveTo>
                    <a:pt x="4877434" y="126"/>
                  </a:moveTo>
                  <a:lnTo>
                    <a:pt x="4692396" y="225933"/>
                  </a:lnTo>
                </a:path>
                <a:path w="4877434" h="3617595">
                  <a:moveTo>
                    <a:pt x="635" y="0"/>
                  </a:moveTo>
                  <a:lnTo>
                    <a:pt x="215645" y="225933"/>
                  </a:lnTo>
                </a:path>
                <a:path w="4877434" h="3617595">
                  <a:moveTo>
                    <a:pt x="0" y="3617175"/>
                  </a:moveTo>
                  <a:lnTo>
                    <a:pt x="214122" y="3403346"/>
                  </a:lnTo>
                </a:path>
                <a:path w="4877434" h="3617595">
                  <a:moveTo>
                    <a:pt x="4877434" y="3556254"/>
                  </a:moveTo>
                  <a:lnTo>
                    <a:pt x="4692396" y="3342386"/>
                  </a:lnTo>
                </a:path>
              </a:pathLst>
            </a:custGeom>
            <a:ln w="15240">
              <a:solidFill>
                <a:srgbClr val="88A3A7"/>
              </a:solidFill>
            </a:ln>
          </p:spPr>
          <p:txBody>
            <a:bodyPr wrap="square" lIns="0" tIns="0" rIns="0" bIns="0" rtlCol="0"/>
            <a:lstStyle/>
            <a:p>
              <a:endParaRPr sz="1350"/>
            </a:p>
          </p:txBody>
        </p:sp>
      </p:grpSp>
      <p:sp>
        <p:nvSpPr>
          <p:cNvPr id="10" name="object 10"/>
          <p:cNvSpPr txBox="1"/>
          <p:nvPr/>
        </p:nvSpPr>
        <p:spPr>
          <a:xfrm>
            <a:off x="160020" y="2268854"/>
            <a:ext cx="1965960" cy="386164"/>
          </a:xfrm>
          <a:prstGeom prst="rect">
            <a:avLst/>
          </a:prstGeom>
          <a:solidFill>
            <a:srgbClr val="BADFE2"/>
          </a:solidFill>
          <a:ln w="15239">
            <a:solidFill>
              <a:srgbClr val="88A3A7"/>
            </a:solidFill>
          </a:ln>
        </p:spPr>
        <p:txBody>
          <a:bodyPr vert="horz" wrap="square" lIns="0" tIns="108109" rIns="0" bIns="0" rtlCol="0">
            <a:spAutoFit/>
          </a:bodyPr>
          <a:lstStyle/>
          <a:p>
            <a:pPr marL="316706">
              <a:spcBef>
                <a:spcPts val="851"/>
              </a:spcBef>
            </a:pPr>
            <a:r>
              <a:rPr b="1" i="1" spc="-23" dirty="0">
                <a:solidFill>
                  <a:srgbClr val="214A50"/>
                </a:solidFill>
                <a:latin typeface="Arial"/>
                <a:cs typeface="Arial"/>
              </a:rPr>
              <a:t>аудіали</a:t>
            </a:r>
            <a:endParaRPr>
              <a:latin typeface="Arial"/>
              <a:cs typeface="Arial"/>
            </a:endParaRPr>
          </a:p>
        </p:txBody>
      </p:sp>
      <p:sp>
        <p:nvSpPr>
          <p:cNvPr id="11" name="object 11"/>
          <p:cNvSpPr txBox="1"/>
          <p:nvPr/>
        </p:nvSpPr>
        <p:spPr>
          <a:xfrm>
            <a:off x="167640" y="4669156"/>
            <a:ext cx="1958339" cy="342466"/>
          </a:xfrm>
          <a:prstGeom prst="rect">
            <a:avLst/>
          </a:prstGeom>
          <a:solidFill>
            <a:srgbClr val="BADFE2"/>
          </a:solidFill>
          <a:ln w="15239">
            <a:solidFill>
              <a:srgbClr val="88A3A7"/>
            </a:solidFill>
          </a:ln>
        </p:spPr>
        <p:txBody>
          <a:bodyPr vert="horz" wrap="square" lIns="0" tIns="116205" rIns="0" bIns="0" rtlCol="0">
            <a:spAutoFit/>
          </a:bodyPr>
          <a:lstStyle/>
          <a:p>
            <a:pPr marL="121920">
              <a:spcBef>
                <a:spcPts val="915"/>
              </a:spcBef>
            </a:pPr>
            <a:r>
              <a:rPr sz="1463" b="1" i="1" spc="4" dirty="0">
                <a:solidFill>
                  <a:srgbClr val="214A50"/>
                </a:solidFill>
                <a:latin typeface="Arial"/>
                <a:cs typeface="Arial"/>
              </a:rPr>
              <a:t>кінестетики</a:t>
            </a:r>
            <a:endParaRPr sz="1463">
              <a:latin typeface="Arial"/>
              <a:cs typeface="Arial"/>
            </a:endParaRPr>
          </a:p>
        </p:txBody>
      </p:sp>
      <p:sp>
        <p:nvSpPr>
          <p:cNvPr id="12" name="object 12"/>
          <p:cNvSpPr txBox="1"/>
          <p:nvPr/>
        </p:nvSpPr>
        <p:spPr>
          <a:xfrm>
            <a:off x="7307581" y="2268854"/>
            <a:ext cx="1691639" cy="388568"/>
          </a:xfrm>
          <a:prstGeom prst="rect">
            <a:avLst/>
          </a:prstGeom>
          <a:solidFill>
            <a:srgbClr val="BADFE2"/>
          </a:solidFill>
          <a:ln w="15240">
            <a:solidFill>
              <a:srgbClr val="88A3A7"/>
            </a:solidFill>
          </a:ln>
        </p:spPr>
        <p:txBody>
          <a:bodyPr vert="horz" wrap="square" lIns="0" tIns="110490" rIns="0" bIns="0" rtlCol="0">
            <a:spAutoFit/>
          </a:bodyPr>
          <a:lstStyle/>
          <a:p>
            <a:pPr marL="210503">
              <a:spcBef>
                <a:spcPts val="870"/>
              </a:spcBef>
            </a:pPr>
            <a:r>
              <a:rPr b="1" i="1" spc="-30" dirty="0">
                <a:solidFill>
                  <a:srgbClr val="214A50"/>
                </a:solidFill>
                <a:latin typeface="Arial"/>
                <a:cs typeface="Arial"/>
              </a:rPr>
              <a:t>візуали</a:t>
            </a:r>
            <a:endParaRPr>
              <a:latin typeface="Arial"/>
              <a:cs typeface="Arial"/>
            </a:endParaRPr>
          </a:p>
        </p:txBody>
      </p:sp>
      <p:sp>
        <p:nvSpPr>
          <p:cNvPr id="13" name="object 13"/>
          <p:cNvSpPr txBox="1"/>
          <p:nvPr/>
        </p:nvSpPr>
        <p:spPr>
          <a:xfrm>
            <a:off x="7307581" y="4623434"/>
            <a:ext cx="1691639" cy="383759"/>
          </a:xfrm>
          <a:prstGeom prst="rect">
            <a:avLst/>
          </a:prstGeom>
          <a:solidFill>
            <a:srgbClr val="BADFE2"/>
          </a:solidFill>
          <a:ln w="15240">
            <a:solidFill>
              <a:srgbClr val="88A3A7"/>
            </a:solidFill>
          </a:ln>
        </p:spPr>
        <p:txBody>
          <a:bodyPr vert="horz" wrap="square" lIns="0" tIns="105728" rIns="0" bIns="0" rtlCol="0">
            <a:spAutoFit/>
          </a:bodyPr>
          <a:lstStyle/>
          <a:p>
            <a:pPr marL="103346">
              <a:spcBef>
                <a:spcPts val="832"/>
              </a:spcBef>
            </a:pPr>
            <a:r>
              <a:rPr b="1" i="1" spc="-11" dirty="0">
                <a:solidFill>
                  <a:srgbClr val="214A50"/>
                </a:solidFill>
                <a:latin typeface="Arial"/>
                <a:cs typeface="Arial"/>
              </a:rPr>
              <a:t>дигітали</a:t>
            </a:r>
            <a:endParaRPr>
              <a:latin typeface="Arial"/>
              <a:cs typeface="Arial"/>
            </a:endParaRPr>
          </a:p>
        </p:txBody>
      </p:sp>
    </p:spTree>
    <p:extLst>
      <p:ext uri="{BB962C8B-B14F-4D97-AF65-F5344CB8AC3E}">
        <p14:creationId xmlns:p14="http://schemas.microsoft.com/office/powerpoint/2010/main" val="4447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200" b="1" dirty="0">
                <a:solidFill>
                  <a:srgbClr val="C00000"/>
                </a:solidFill>
              </a:rPr>
              <a:t>Як зробити урок цікавим</a:t>
            </a:r>
            <a:endParaRPr lang="uk-UA" dirty="0">
              <a:solidFill>
                <a:srgbClr val="C00000"/>
              </a:solidFill>
            </a:endParaRPr>
          </a:p>
        </p:txBody>
      </p:sp>
      <p:sp>
        <p:nvSpPr>
          <p:cNvPr id="3" name="Місце для вмісту 2"/>
          <p:cNvSpPr>
            <a:spLocks noGrp="1"/>
          </p:cNvSpPr>
          <p:nvPr>
            <p:ph idx="1"/>
          </p:nvPr>
        </p:nvSpPr>
        <p:spPr/>
        <p:txBody>
          <a:bodyPr>
            <a:normAutofit/>
          </a:bodyPr>
          <a:lstStyle/>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1. Привносите у свої </a:t>
            </a:r>
            <a:r>
              <a:rPr lang="uk-UA" sz="2400" b="1" dirty="0" err="1">
                <a:solidFill>
                  <a:srgbClr val="000000"/>
                </a:solidFill>
                <a:latin typeface="+mn-lt"/>
                <a:ea typeface="Calibri" panose="020F0502020204030204" pitchFamily="34" charset="0"/>
                <a:cs typeface="Times New Roman" panose="02020603050405020304" pitchFamily="18" charset="0"/>
              </a:rPr>
              <a:t>уроки</a:t>
            </a:r>
            <a:r>
              <a:rPr lang="uk-UA" sz="2400" b="1" dirty="0">
                <a:solidFill>
                  <a:srgbClr val="000000"/>
                </a:solidFill>
                <a:latin typeface="+mn-lt"/>
                <a:ea typeface="Calibri" panose="020F0502020204030204" pitchFamily="34" charset="0"/>
                <a:cs typeface="Times New Roman" panose="02020603050405020304" pitchFamily="18" charset="0"/>
              </a:rPr>
              <a:t> загадковості</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2. Не повторюйте матеріал підручника</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3. Вигадуйте навчальні ігри</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4. Давайте учням можливість вибору</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5. Використовуйте сучасні технології (методи, прийоми</a:t>
            </a:r>
            <a:r>
              <a:rPr lang="uk-UA" sz="2400" b="1" dirty="0" smtClean="0">
                <a:solidFill>
                  <a:srgbClr val="000000"/>
                </a:solidFill>
                <a:latin typeface="+mn-lt"/>
                <a:ea typeface="Calibri" panose="020F0502020204030204" pitchFamily="34" charset="0"/>
                <a:cs typeface="Times New Roman" panose="02020603050405020304" pitchFamily="18" charset="0"/>
              </a:rPr>
              <a:t>)</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6. Ставтеся простіше до навчального процесу</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7. Зробіть </a:t>
            </a:r>
            <a:r>
              <a:rPr lang="uk-UA" sz="2400" b="1" dirty="0" err="1">
                <a:solidFill>
                  <a:srgbClr val="000000"/>
                </a:solidFill>
                <a:latin typeface="+mn-lt"/>
                <a:ea typeface="Calibri" panose="020F0502020204030204" pitchFamily="34" charset="0"/>
                <a:cs typeface="Times New Roman" panose="02020603050405020304" pitchFamily="18" charset="0"/>
              </a:rPr>
              <a:t>уроки</a:t>
            </a:r>
            <a:r>
              <a:rPr lang="uk-UA" sz="2400" b="1" dirty="0">
                <a:solidFill>
                  <a:srgbClr val="000000"/>
                </a:solidFill>
                <a:latin typeface="+mn-lt"/>
                <a:ea typeface="Calibri" panose="020F0502020204030204" pitchFamily="34" charset="0"/>
                <a:cs typeface="Times New Roman" panose="02020603050405020304" pitchFamily="18" charset="0"/>
              </a:rPr>
              <a:t> більш інтерактивними</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8. Пов'язуйте матеріал із життєвим досвідом учнів</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9. Використовуйте метод  «перевернутого навчання»</a:t>
            </a:r>
            <a:endParaRPr lang="uk-UA" sz="2400" dirty="0">
              <a:latin typeface="+mn-lt"/>
            </a:endParaRPr>
          </a:p>
          <a:p>
            <a:pPr marL="0" fontAlgn="t">
              <a:lnSpc>
                <a:spcPct val="106000"/>
              </a:lnSpc>
              <a:spcBef>
                <a:spcPts val="0"/>
              </a:spcBef>
            </a:pPr>
            <a:r>
              <a:rPr lang="uk-UA" sz="2400" b="1" dirty="0">
                <a:solidFill>
                  <a:srgbClr val="000000"/>
                </a:solidFill>
                <a:latin typeface="+mn-lt"/>
                <a:ea typeface="Calibri" panose="020F0502020204030204" pitchFamily="34" charset="0"/>
                <a:cs typeface="Times New Roman" panose="02020603050405020304" pitchFamily="18" charset="0"/>
              </a:rPr>
              <a:t>10. Думайте нестандартно</a:t>
            </a:r>
            <a:endParaRPr lang="uk-UA" sz="2400" dirty="0">
              <a:latin typeface="+mn-lt"/>
            </a:endParaRPr>
          </a:p>
          <a:p>
            <a:pPr marL="0" fontAlgn="t">
              <a:lnSpc>
                <a:spcPct val="107000"/>
              </a:lnSpc>
              <a:spcBef>
                <a:spcPts val="0"/>
              </a:spcBef>
            </a:pPr>
            <a:endParaRPr lang="uk-UA" sz="2400" dirty="0">
              <a:latin typeface="+mn-lt"/>
            </a:endParaRPr>
          </a:p>
          <a:p>
            <a:endParaRPr lang="uk-UA" sz="2400" dirty="0">
              <a:latin typeface="+mn-lt"/>
            </a:endParaRPr>
          </a:p>
        </p:txBody>
      </p:sp>
    </p:spTree>
    <p:extLst>
      <p:ext uri="{BB962C8B-B14F-4D97-AF65-F5344CB8AC3E}">
        <p14:creationId xmlns:p14="http://schemas.microsoft.com/office/powerpoint/2010/main" val="19805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rgbClr val="C00000"/>
                </a:solidFill>
              </a:rPr>
              <a:t>Модель сучасного уроку</a:t>
            </a:r>
            <a:endParaRPr lang="uk-UA" b="1" dirty="0">
              <a:solidFill>
                <a:srgbClr val="C00000"/>
              </a:solidFill>
            </a:endParaRPr>
          </a:p>
        </p:txBody>
      </p:sp>
      <p:pic>
        <p:nvPicPr>
          <p:cNvPr id="4" name="Рисунок 3"/>
          <p:cNvPicPr>
            <a:picLocks noChangeAspect="1"/>
          </p:cNvPicPr>
          <p:nvPr/>
        </p:nvPicPr>
        <p:blipFill>
          <a:blip r:embed="rId2"/>
          <a:stretch>
            <a:fillRect/>
          </a:stretch>
        </p:blipFill>
        <p:spPr>
          <a:xfrm>
            <a:off x="179512" y="1340768"/>
            <a:ext cx="7992888" cy="5055324"/>
          </a:xfrm>
          <a:prstGeom prst="rect">
            <a:avLst/>
          </a:prstGeom>
        </p:spPr>
      </p:pic>
    </p:spTree>
    <p:extLst>
      <p:ext uri="{BB962C8B-B14F-4D97-AF65-F5344CB8AC3E}">
        <p14:creationId xmlns:p14="http://schemas.microsoft.com/office/powerpoint/2010/main" val="412043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16632"/>
            <a:ext cx="7551307" cy="472554"/>
          </a:xfrm>
        </p:spPr>
        <p:txBody>
          <a:bodyPr/>
          <a:lstStyle/>
          <a:p>
            <a:pPr algn="ctr"/>
            <a:r>
              <a:rPr lang="ru-RU" altLang="uk-UA" b="1" dirty="0" err="1"/>
              <a:t>Етапи</a:t>
            </a:r>
            <a:r>
              <a:rPr lang="ru-RU" altLang="uk-UA" b="1" dirty="0"/>
              <a:t> </a:t>
            </a:r>
            <a:r>
              <a:rPr lang="ru-RU" altLang="uk-UA" b="1" dirty="0" err="1"/>
              <a:t>проєктування</a:t>
            </a:r>
            <a:r>
              <a:rPr lang="ru-RU" altLang="uk-UA" b="1" dirty="0"/>
              <a:t> </a:t>
            </a:r>
            <a:r>
              <a:rPr lang="ru-RU" altLang="uk-UA" b="1" dirty="0" err="1"/>
              <a:t>компетентнісного</a:t>
            </a:r>
            <a:r>
              <a:rPr lang="ru-RU" altLang="uk-UA" b="1" dirty="0"/>
              <a:t> уроку</a:t>
            </a:r>
          </a:p>
        </p:txBody>
      </p:sp>
      <p:sp>
        <p:nvSpPr>
          <p:cNvPr id="37891" name="Rectangle 3"/>
          <p:cNvSpPr>
            <a:spLocks noGrp="1" noChangeArrowheads="1"/>
          </p:cNvSpPr>
          <p:nvPr>
            <p:ph idx="1"/>
          </p:nvPr>
        </p:nvSpPr>
        <p:spPr>
          <a:xfrm>
            <a:off x="179512" y="764704"/>
            <a:ext cx="8784976" cy="5976664"/>
          </a:xfrm>
        </p:spPr>
        <p:txBody>
          <a:bodyPr>
            <a:noAutofit/>
          </a:bodyPr>
          <a:lstStyle/>
          <a:p>
            <a:pPr indent="0" algn="just">
              <a:buNone/>
            </a:pPr>
            <a:r>
              <a:rPr lang="uk-UA" altLang="uk-UA" sz="1800" b="1" u="sng" dirty="0"/>
              <a:t>Перший етап</a:t>
            </a:r>
            <a:r>
              <a:rPr lang="uk-UA" altLang="uk-UA" sz="1800" u="sng" dirty="0"/>
              <a:t>.</a:t>
            </a:r>
            <a:r>
              <a:rPr lang="uk-UA" altLang="uk-UA" sz="1800" dirty="0"/>
              <a:t> </a:t>
            </a:r>
            <a:r>
              <a:rPr lang="uk-UA" altLang="uk-UA" sz="1800" dirty="0" err="1"/>
              <a:t>Проєктування</a:t>
            </a:r>
            <a:r>
              <a:rPr lang="uk-UA" altLang="uk-UA" sz="1800" dirty="0"/>
              <a:t> передбачає упорядкування календарного планування вивчення тем на основі програми та методичних рекомендацій. </a:t>
            </a:r>
            <a:r>
              <a:rPr lang="uk-UA" altLang="uk-UA" sz="1800" dirty="0" err="1"/>
              <a:t>Уроки</a:t>
            </a:r>
            <a:r>
              <a:rPr lang="uk-UA" altLang="uk-UA" sz="1800" dirty="0"/>
              <a:t> розглядаються в обсязі цілої теми, що дозволяє спланувати систему уроків і визначити місце конкретного уроку у цій системі. .</a:t>
            </a:r>
          </a:p>
          <a:p>
            <a:pPr indent="0" algn="just">
              <a:buNone/>
            </a:pPr>
            <a:r>
              <a:rPr lang="uk-UA" altLang="uk-UA" sz="1800" b="1" u="sng" dirty="0"/>
              <a:t>Другий етап.</a:t>
            </a:r>
            <a:r>
              <a:rPr lang="uk-UA" altLang="uk-UA" sz="1800" b="1" dirty="0"/>
              <a:t> </a:t>
            </a:r>
            <a:r>
              <a:rPr lang="uk-UA" altLang="uk-UA" sz="1800" dirty="0"/>
              <a:t>Конкретизація мети уроку, яка базується на визначенні предметних та ключових </a:t>
            </a:r>
            <a:r>
              <a:rPr lang="uk-UA" altLang="uk-UA" sz="1800" dirty="0" err="1"/>
              <a:t>компетентностей</a:t>
            </a:r>
            <a:r>
              <a:rPr lang="uk-UA" altLang="uk-UA" sz="1800" dirty="0"/>
              <a:t> відповідно до загальних цілей вивчення відповідних тем, врахуванні </a:t>
            </a:r>
            <a:r>
              <a:rPr lang="uk-UA" altLang="uk-UA" sz="1800" b="1" dirty="0"/>
              <a:t>системності й послідовност</a:t>
            </a:r>
            <a:r>
              <a:rPr lang="uk-UA" altLang="uk-UA" sz="1800" dirty="0"/>
              <a:t>і у формуванні </a:t>
            </a:r>
            <a:r>
              <a:rPr lang="uk-UA" altLang="uk-UA" sz="1800" dirty="0" err="1"/>
              <a:t>компетентностей</a:t>
            </a:r>
            <a:r>
              <a:rPr lang="uk-UA" altLang="uk-UA" sz="1800" dirty="0"/>
              <a:t>, співвідношенні зі змістом навчального матеріалу і особливостями учнів класу. </a:t>
            </a:r>
          </a:p>
          <a:p>
            <a:pPr indent="0" algn="just">
              <a:buNone/>
            </a:pPr>
            <a:r>
              <a:rPr lang="uk-UA" altLang="uk-UA" sz="1800" b="1" u="sng" dirty="0"/>
              <a:t>Третій етап. </a:t>
            </a:r>
            <a:r>
              <a:rPr lang="uk-UA" altLang="uk-UA" sz="1800" dirty="0"/>
              <a:t>Поділ змісту теми уроку на </a:t>
            </a:r>
            <a:r>
              <a:rPr lang="uk-UA" altLang="uk-UA" sz="1800" b="1" dirty="0"/>
              <a:t>навчальні ситуації </a:t>
            </a:r>
            <a:r>
              <a:rPr lang="uk-UA" altLang="uk-UA" sz="1800" dirty="0"/>
              <a:t>у залежності від його структури – теоретичні знання, практичне застосування теоретичних знань, формування способів діяльності тощо. Під час </a:t>
            </a:r>
            <a:r>
              <a:rPr lang="uk-UA" altLang="uk-UA" sz="1800" dirty="0" err="1"/>
              <a:t>проєктування</a:t>
            </a:r>
            <a:r>
              <a:rPr lang="uk-UA" altLang="uk-UA" sz="1800" dirty="0"/>
              <a:t> кожної навчальної ситуації визначається раціональний розподіл часу.</a:t>
            </a:r>
          </a:p>
          <a:p>
            <a:pPr indent="0" algn="just">
              <a:buNone/>
            </a:pPr>
            <a:r>
              <a:rPr lang="uk-UA" altLang="uk-UA" sz="1800" b="1" u="sng" dirty="0"/>
              <a:t>Четвертий етап</a:t>
            </a:r>
            <a:r>
              <a:rPr lang="uk-UA" altLang="uk-UA" sz="1800" dirty="0"/>
              <a:t>. Формулювання </a:t>
            </a:r>
            <a:r>
              <a:rPr lang="uk-UA" altLang="uk-UA" sz="1800" b="1" dirty="0"/>
              <a:t>цільових завдань </a:t>
            </a:r>
            <a:r>
              <a:rPr lang="uk-UA" altLang="uk-UA" sz="1800" dirty="0"/>
              <a:t>до кожної навчальної ситуації, </a:t>
            </a:r>
            <a:r>
              <a:rPr lang="uk-UA" altLang="uk-UA" sz="1800" b="1" dirty="0"/>
              <a:t>вибір методів </a:t>
            </a:r>
            <a:r>
              <a:rPr lang="uk-UA" altLang="uk-UA" sz="1800" dirty="0"/>
              <a:t>та прийомів навчання до кожного цільового завдання відповідно його дидактичних функцій і змісту навчального матеріалу; вибір </a:t>
            </a:r>
            <a:r>
              <a:rPr lang="uk-UA" altLang="uk-UA" sz="1800" b="1" dirty="0"/>
              <a:t>форм організації навчальної діяльності у</a:t>
            </a:r>
            <a:r>
              <a:rPr lang="uk-UA" altLang="uk-UA" sz="1800" dirty="0"/>
              <a:t>чнів, відповідно до змісту та методів роботи.</a:t>
            </a:r>
          </a:p>
          <a:p>
            <a:pPr indent="0" algn="just">
              <a:buNone/>
            </a:pPr>
            <a:r>
              <a:rPr lang="uk-UA" altLang="uk-UA" sz="1800" b="1" u="sng" dirty="0"/>
              <a:t>П'ятий етап</a:t>
            </a:r>
            <a:r>
              <a:rPr lang="uk-UA" altLang="uk-UA" sz="1800" dirty="0"/>
              <a:t>. </a:t>
            </a:r>
            <a:r>
              <a:rPr lang="ru-RU" altLang="uk-UA" sz="1800" dirty="0" err="1"/>
              <a:t>Встановлення</a:t>
            </a:r>
            <a:r>
              <a:rPr lang="ru-RU" altLang="uk-UA" sz="1800" dirty="0"/>
              <a:t> </a:t>
            </a:r>
            <a:r>
              <a:rPr lang="ru-RU" altLang="uk-UA" sz="1800" dirty="0" err="1"/>
              <a:t>технологічних</a:t>
            </a:r>
            <a:r>
              <a:rPr lang="ru-RU" altLang="uk-UA" sz="1800" dirty="0"/>
              <a:t> </a:t>
            </a:r>
            <a:r>
              <a:rPr lang="ru-RU" altLang="uk-UA" sz="1800" dirty="0" err="1"/>
              <a:t>взаємозвязків</a:t>
            </a:r>
            <a:r>
              <a:rPr lang="ru-RU" altLang="uk-UA" sz="1800" dirty="0"/>
              <a:t> </a:t>
            </a:r>
            <a:r>
              <a:rPr lang="ru-RU" altLang="uk-UA" sz="1800" dirty="0" err="1"/>
              <a:t>під</a:t>
            </a:r>
            <a:r>
              <a:rPr lang="ru-RU" altLang="uk-UA" sz="1800" dirty="0"/>
              <a:t> час </a:t>
            </a:r>
            <a:r>
              <a:rPr lang="ru-RU" altLang="uk-UA" sz="1800" dirty="0" err="1"/>
              <a:t>вибору</a:t>
            </a:r>
            <a:r>
              <a:rPr lang="ru-RU" altLang="uk-UA" sz="1800" dirty="0"/>
              <a:t> </a:t>
            </a:r>
            <a:r>
              <a:rPr lang="ru-RU" altLang="uk-UA" sz="1800" dirty="0" err="1"/>
              <a:t>змісту</a:t>
            </a:r>
            <a:r>
              <a:rPr lang="ru-RU" altLang="uk-UA" sz="1800" dirty="0"/>
              <a:t>, </a:t>
            </a:r>
            <a:r>
              <a:rPr lang="ru-RU" altLang="uk-UA" sz="1800" dirty="0" err="1"/>
              <a:t>методів</a:t>
            </a:r>
            <a:r>
              <a:rPr lang="ru-RU" altLang="uk-UA" sz="1800" dirty="0"/>
              <a:t>, </a:t>
            </a:r>
            <a:r>
              <a:rPr lang="ru-RU" altLang="uk-UA" sz="1800" dirty="0" err="1"/>
              <a:t>прийомів</a:t>
            </a:r>
            <a:r>
              <a:rPr lang="ru-RU" altLang="uk-UA" sz="1800" dirty="0"/>
              <a:t> і форм </a:t>
            </a:r>
            <a:r>
              <a:rPr lang="ru-RU" altLang="uk-UA" sz="1800" dirty="0" err="1"/>
              <a:t>навчання</a:t>
            </a:r>
            <a:r>
              <a:rPr lang="ru-RU" altLang="uk-UA" sz="1800" dirty="0"/>
              <a:t> з </a:t>
            </a:r>
            <a:r>
              <a:rPr lang="ru-RU" altLang="uk-UA" sz="1800" dirty="0" err="1"/>
              <a:t>орієнтацією</a:t>
            </a:r>
            <a:r>
              <a:rPr lang="ru-RU" altLang="uk-UA" sz="1800" dirty="0"/>
              <a:t> на </a:t>
            </a:r>
            <a:r>
              <a:rPr lang="ru-RU" altLang="uk-UA" sz="1800" b="1" dirty="0" err="1"/>
              <a:t>заплановану</a:t>
            </a:r>
            <a:r>
              <a:rPr lang="ru-RU" altLang="uk-UA" sz="1800" b="1" dirty="0"/>
              <a:t> мету й </a:t>
            </a:r>
            <a:r>
              <a:rPr lang="ru-RU" altLang="uk-UA" sz="1800" b="1" dirty="0" err="1"/>
              <a:t>прогнозований</a:t>
            </a:r>
            <a:r>
              <a:rPr lang="ru-RU" altLang="uk-UA" sz="1800" b="1" dirty="0"/>
              <a:t> </a:t>
            </a:r>
            <a:r>
              <a:rPr lang="ru-RU" altLang="uk-UA" sz="1800" b="1" dirty="0" err="1"/>
              <a:t>очікуваний</a:t>
            </a:r>
            <a:r>
              <a:rPr lang="ru-RU" altLang="uk-UA" sz="1800" b="1" dirty="0"/>
              <a:t> результат</a:t>
            </a:r>
            <a:r>
              <a:rPr lang="ru-RU" altLang="uk-UA" sz="1800" dirty="0"/>
              <a:t>.</a:t>
            </a:r>
          </a:p>
          <a:p>
            <a:pPr indent="0" algn="just">
              <a:buNone/>
            </a:pPr>
            <a:r>
              <a:rPr lang="uk-UA" altLang="uk-UA" sz="1800" b="1" u="sng" dirty="0"/>
              <a:t>Шостий етап. </a:t>
            </a:r>
            <a:r>
              <a:rPr lang="ru-RU" altLang="uk-UA" sz="1800" dirty="0" err="1"/>
              <a:t>Розробка</a:t>
            </a:r>
            <a:r>
              <a:rPr lang="ru-RU" altLang="uk-UA" sz="1800" dirty="0"/>
              <a:t> </a:t>
            </a:r>
            <a:r>
              <a:rPr lang="ru-RU" altLang="uk-UA" sz="1800" dirty="0" err="1"/>
              <a:t>технології</a:t>
            </a:r>
            <a:r>
              <a:rPr lang="ru-RU" altLang="uk-UA" sz="1800" dirty="0"/>
              <a:t> </a:t>
            </a:r>
            <a:r>
              <a:rPr lang="ru-RU" altLang="uk-UA" sz="1800" dirty="0" err="1"/>
              <a:t>визначення</a:t>
            </a:r>
            <a:r>
              <a:rPr lang="ru-RU" altLang="uk-UA" sz="1800" dirty="0"/>
              <a:t> </a:t>
            </a:r>
            <a:r>
              <a:rPr lang="ru-RU" altLang="uk-UA" sz="1800" dirty="0" err="1"/>
              <a:t>рівня</a:t>
            </a:r>
            <a:r>
              <a:rPr lang="ru-RU" altLang="uk-UA" sz="1800" dirty="0"/>
              <a:t> </a:t>
            </a:r>
            <a:r>
              <a:rPr lang="ru-RU" altLang="uk-UA" sz="1800" b="1" dirty="0" err="1"/>
              <a:t>навчальних</a:t>
            </a:r>
            <a:r>
              <a:rPr lang="ru-RU" altLang="uk-UA" sz="1800" b="1" dirty="0"/>
              <a:t> </a:t>
            </a:r>
            <a:r>
              <a:rPr lang="ru-RU" altLang="uk-UA" sz="1800" b="1" dirty="0" err="1"/>
              <a:t>досягнень</a:t>
            </a:r>
            <a:r>
              <a:rPr lang="ru-RU" altLang="uk-UA" sz="1800" b="1" dirty="0"/>
              <a:t> </a:t>
            </a:r>
            <a:r>
              <a:rPr lang="ru-RU" altLang="uk-UA" sz="1800" b="1" dirty="0" err="1"/>
              <a:t>учнів</a:t>
            </a:r>
            <a:r>
              <a:rPr lang="ru-RU" altLang="uk-UA" sz="1800" b="1" dirty="0"/>
              <a:t>.</a:t>
            </a:r>
          </a:p>
          <a:p>
            <a:pPr indent="0" algn="just">
              <a:buNone/>
            </a:pPr>
            <a:r>
              <a:rPr lang="ru-RU" altLang="uk-UA" sz="1800" b="1" u="sng" dirty="0" err="1"/>
              <a:t>Сьомий</a:t>
            </a:r>
            <a:r>
              <a:rPr lang="ru-RU" altLang="uk-UA" sz="1800" b="1" u="sng" dirty="0"/>
              <a:t> </a:t>
            </a:r>
            <a:r>
              <a:rPr lang="ru-RU" altLang="uk-UA" sz="1800" b="1" u="sng" dirty="0" err="1"/>
              <a:t>етап</a:t>
            </a:r>
            <a:r>
              <a:rPr lang="ru-RU" altLang="uk-UA" sz="1800" b="1" u="sng" dirty="0"/>
              <a:t>. </a:t>
            </a:r>
            <a:r>
              <a:rPr lang="ru-RU" altLang="uk-UA" sz="1800" dirty="0" err="1"/>
              <a:t>Упорядкування</a:t>
            </a:r>
            <a:r>
              <a:rPr lang="ru-RU" altLang="uk-UA" sz="1800" dirty="0"/>
              <a:t> </a:t>
            </a:r>
            <a:r>
              <a:rPr lang="ru-RU" altLang="uk-UA" sz="1800" dirty="0" err="1"/>
              <a:t>обсягу</a:t>
            </a:r>
            <a:r>
              <a:rPr lang="ru-RU" altLang="uk-UA" sz="1800" dirty="0"/>
              <a:t> та </a:t>
            </a:r>
            <a:r>
              <a:rPr lang="ru-RU" altLang="uk-UA" sz="1800" dirty="0" err="1"/>
              <a:t>змісту</a:t>
            </a:r>
            <a:r>
              <a:rPr lang="ru-RU" altLang="uk-UA" sz="1800" dirty="0"/>
              <a:t> </a:t>
            </a:r>
            <a:r>
              <a:rPr lang="ru-RU" altLang="uk-UA" sz="1800" b="1" dirty="0" err="1"/>
              <a:t>домашнього</a:t>
            </a:r>
            <a:r>
              <a:rPr lang="ru-RU" altLang="uk-UA" sz="1800" b="1" dirty="0"/>
              <a:t> </a:t>
            </a:r>
            <a:r>
              <a:rPr lang="ru-RU" altLang="uk-UA" sz="1800" b="1" dirty="0" err="1"/>
              <a:t>завдання</a:t>
            </a:r>
            <a:r>
              <a:rPr lang="ru-RU" altLang="uk-UA" sz="1800" b="1" dirty="0" smtClean="0"/>
              <a:t>.</a:t>
            </a:r>
            <a:endParaRPr lang="uk-UA" altLang="uk-UA" sz="1800" dirty="0"/>
          </a:p>
          <a:p>
            <a:pPr indent="0">
              <a:buNone/>
            </a:pPr>
            <a:endParaRPr lang="ru-RU" altLang="uk-UA" sz="1800" dirty="0"/>
          </a:p>
          <a:p>
            <a:endParaRPr lang="ru-RU" altLang="uk-UA" sz="1800" dirty="0"/>
          </a:p>
        </p:txBody>
      </p:sp>
    </p:spTree>
    <p:extLst>
      <p:ext uri="{BB962C8B-B14F-4D97-AF65-F5344CB8AC3E}">
        <p14:creationId xmlns:p14="http://schemas.microsoft.com/office/powerpoint/2010/main" val="219625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rgbClr val="C00000"/>
                </a:solidFill>
              </a:rPr>
              <a:t>ПАМ</a:t>
            </a:r>
            <a:r>
              <a:rPr lang="en-US" b="1" dirty="0" smtClean="0">
                <a:solidFill>
                  <a:srgbClr val="C00000"/>
                </a:solidFill>
              </a:rPr>
              <a:t>’</a:t>
            </a:r>
            <a:r>
              <a:rPr lang="uk-UA" b="1" dirty="0" smtClean="0">
                <a:solidFill>
                  <a:srgbClr val="C00000"/>
                </a:solidFill>
              </a:rPr>
              <a:t>ЯТАЙМО!</a:t>
            </a:r>
            <a:endParaRPr lang="uk-UA" b="1" dirty="0">
              <a:solidFill>
                <a:srgbClr val="C00000"/>
              </a:solidFill>
            </a:endParaRPr>
          </a:p>
        </p:txBody>
      </p:sp>
      <p:sp>
        <p:nvSpPr>
          <p:cNvPr id="3" name="Місце для вмісту 2"/>
          <p:cNvSpPr>
            <a:spLocks noGrp="1"/>
          </p:cNvSpPr>
          <p:nvPr>
            <p:ph idx="1"/>
          </p:nvPr>
        </p:nvSpPr>
        <p:spPr>
          <a:xfrm>
            <a:off x="467544" y="1340768"/>
            <a:ext cx="7886700" cy="4351338"/>
          </a:xfrm>
        </p:spPr>
        <p:txBody>
          <a:bodyPr>
            <a:normAutofit fontScale="92500"/>
          </a:bodyPr>
          <a:lstStyle/>
          <a:p>
            <a:pPr marL="342900" lvl="0" indent="-342900" defTabSz="457200">
              <a:lnSpc>
                <a:spcPct val="107000"/>
              </a:lnSpc>
              <a:spcBef>
                <a:spcPts val="1000"/>
              </a:spcBef>
              <a:buClr>
                <a:srgbClr val="A53010"/>
              </a:buClr>
              <a:buSzTx/>
              <a:buFont typeface="Arial" panose="020B0604020202020204" pitchFamily="34" charset="0"/>
              <a:buChar char="●"/>
            </a:pPr>
            <a:r>
              <a:rPr lang="uk-UA" sz="2800" dirty="0">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учитель – не єдина дійова особа на </a:t>
            </a:r>
            <a:r>
              <a:rPr lang="uk-UA" sz="2800" dirty="0" err="1">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уроці</a:t>
            </a:r>
            <a:r>
              <a:rPr lang="uk-UA" sz="2800" dirty="0">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a:t>
            </a:r>
            <a:endParaRPr lang="uk-UA" sz="2800" dirty="0">
              <a:solidFill>
                <a:prstClr val="black">
                  <a:lumMod val="75000"/>
                  <a:lumOff val="25000"/>
                </a:prstClr>
              </a:solidFill>
              <a:latin typeface="Noto Sans Symbols"/>
              <a:ea typeface="Noto Sans Symbols"/>
              <a:cs typeface="Noto Sans Symbols"/>
            </a:endParaRPr>
          </a:p>
          <a:p>
            <a:pPr marL="342900" lvl="0" indent="-342900" algn="just" defTabSz="457200">
              <a:lnSpc>
                <a:spcPct val="107000"/>
              </a:lnSpc>
              <a:spcBef>
                <a:spcPts val="1000"/>
              </a:spcBef>
              <a:buClr>
                <a:srgbClr val="A53010"/>
              </a:buClr>
              <a:buSzTx/>
              <a:buFont typeface="Arial" panose="020B0604020202020204" pitchFamily="34" charset="0"/>
              <a:buChar char="●"/>
            </a:pPr>
            <a:r>
              <a:rPr lang="uk-UA" sz="2800" dirty="0">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лекційне (монологічне) пояснення і вимога відтворити сказане – не найкращий метод у навчанні;</a:t>
            </a:r>
            <a:endParaRPr lang="uk-UA" sz="2800" dirty="0">
              <a:solidFill>
                <a:prstClr val="black">
                  <a:lumMod val="75000"/>
                  <a:lumOff val="25000"/>
                </a:prstClr>
              </a:solidFill>
              <a:latin typeface="Noto Sans Symbols"/>
              <a:ea typeface="Noto Sans Symbols"/>
              <a:cs typeface="Noto Sans Symbols"/>
            </a:endParaRPr>
          </a:p>
          <a:p>
            <a:pPr marL="342900" lvl="0" indent="-342900" algn="just" defTabSz="457200">
              <a:lnSpc>
                <a:spcPct val="107000"/>
              </a:lnSpc>
              <a:spcBef>
                <a:spcPts val="1000"/>
              </a:spcBef>
              <a:buClr>
                <a:srgbClr val="A53010"/>
              </a:buClr>
              <a:buSzTx/>
              <a:buFont typeface="Arial" panose="020B0604020202020204" pitchFamily="34" charset="0"/>
              <a:buChar char="●"/>
            </a:pPr>
            <a:r>
              <a:rPr lang="uk-UA" sz="2800" dirty="0">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формуємо в учнів ключові компетентності та наскрізні уміння, використовуючи можливості науки (не учень для предмета, а предмет для учня);</a:t>
            </a:r>
            <a:endParaRPr lang="uk-UA" sz="2800" dirty="0">
              <a:solidFill>
                <a:prstClr val="black">
                  <a:lumMod val="75000"/>
                  <a:lumOff val="25000"/>
                </a:prstClr>
              </a:solidFill>
              <a:latin typeface="Noto Sans Symbols"/>
              <a:ea typeface="Noto Sans Symbols"/>
              <a:cs typeface="Noto Sans Symbols"/>
            </a:endParaRPr>
          </a:p>
          <a:p>
            <a:pPr marL="342900" lvl="0" indent="-342900" defTabSz="457200">
              <a:lnSpc>
                <a:spcPct val="107000"/>
              </a:lnSpc>
              <a:spcBef>
                <a:spcPts val="1000"/>
              </a:spcBef>
              <a:buClr>
                <a:srgbClr val="A53010"/>
              </a:buClr>
              <a:buSzTx/>
              <a:buFont typeface="Arial" panose="020B0604020202020204" pitchFamily="34" charset="0"/>
              <a:buChar char="●"/>
            </a:pPr>
            <a:r>
              <a:rPr lang="uk-UA" sz="2800" dirty="0">
                <a:solidFill>
                  <a:prstClr val="black">
                    <a:lumMod val="75000"/>
                    <a:lumOff val="25000"/>
                  </a:prstClr>
                </a:solidFill>
                <a:latin typeface="Times New Roman" panose="02020603050405020304" pitchFamily="18" charset="0"/>
                <a:ea typeface="Times New Roman" panose="02020603050405020304" pitchFamily="18" charset="0"/>
                <a:cs typeface="Noto Sans Symbols"/>
              </a:rPr>
              <a:t>не звужуємо життя до уроку, а розширюємо урок до життя</a:t>
            </a:r>
            <a:endParaRPr lang="uk-UA" sz="1800" dirty="0">
              <a:solidFill>
                <a:prstClr val="black"/>
              </a:solidFill>
            </a:endParaRPr>
          </a:p>
          <a:p>
            <a:endParaRPr lang="uk-UA" dirty="0"/>
          </a:p>
        </p:txBody>
      </p:sp>
    </p:spTree>
    <p:extLst>
      <p:ext uri="{BB962C8B-B14F-4D97-AF65-F5344CB8AC3E}">
        <p14:creationId xmlns:p14="http://schemas.microsoft.com/office/powerpoint/2010/main" val="111048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cap="none" dirty="0">
                <a:solidFill>
                  <a:srgbClr val="C00000"/>
                </a:solidFill>
                <a:latin typeface="Calibri" panose="020F0502020204030204"/>
              </a:rPr>
              <a:t>РЕКОМЕНДАЦІЇ  ВЧИТЕЛЯМ</a:t>
            </a:r>
            <a:endParaRPr lang="uk-UA" dirty="0">
              <a:solidFill>
                <a:srgbClr val="C00000"/>
              </a:solidFill>
            </a:endParaRPr>
          </a:p>
        </p:txBody>
      </p:sp>
      <p:sp>
        <p:nvSpPr>
          <p:cNvPr id="3" name="Місце для вмісту 2"/>
          <p:cNvSpPr>
            <a:spLocks noGrp="1"/>
          </p:cNvSpPr>
          <p:nvPr>
            <p:ph idx="1"/>
          </p:nvPr>
        </p:nvSpPr>
        <p:spPr>
          <a:xfrm>
            <a:off x="611560" y="1484784"/>
            <a:ext cx="7886700" cy="4351338"/>
          </a:xfrm>
        </p:spPr>
        <p:txBody>
          <a:bodyPr/>
          <a:lstStyle/>
          <a:p>
            <a:pPr marL="355600" marR="345440" lvl="0" indent="-342900">
              <a:lnSpc>
                <a:spcPct val="80000"/>
              </a:lnSpc>
              <a:spcBef>
                <a:spcPts val="675"/>
              </a:spcBef>
              <a:buClrTx/>
              <a:buSzTx/>
              <a:buFont typeface="Wingdings" panose="05000000000000000000" pitchFamily="2" charset="2"/>
              <a:buChar char="q"/>
              <a:tabLst>
                <a:tab pos="354965" algn="l"/>
                <a:tab pos="355600" algn="l"/>
              </a:tabLst>
              <a:defRPr/>
            </a:pPr>
            <a:r>
              <a:rPr lang="uk-UA" kern="0" dirty="0">
                <a:solidFill>
                  <a:srgbClr val="000000"/>
                </a:solidFill>
                <a:latin typeface="Times New Roman" panose="02020603050405020304" pitchFamily="18" charset="0"/>
                <a:cs typeface="Times New Roman" panose="02020603050405020304" pitchFamily="18" charset="0"/>
                <a:sym typeface="Arial"/>
              </a:rPr>
              <a:t>Будьте впевнені, що кожний учень/-</a:t>
            </a:r>
            <a:r>
              <a:rPr lang="uk-UA" kern="0" dirty="0" err="1">
                <a:solidFill>
                  <a:srgbClr val="000000"/>
                </a:solidFill>
                <a:latin typeface="Times New Roman" panose="02020603050405020304" pitchFamily="18" charset="0"/>
                <a:cs typeface="Times New Roman" panose="02020603050405020304" pitchFamily="18" charset="0"/>
                <a:sym typeface="Arial"/>
              </a:rPr>
              <a:t>иця</a:t>
            </a:r>
            <a:r>
              <a:rPr lang="uk-UA" kern="0" dirty="0">
                <a:solidFill>
                  <a:srgbClr val="000000"/>
                </a:solidFill>
                <a:latin typeface="Times New Roman" panose="02020603050405020304" pitchFamily="18" charset="0"/>
                <a:cs typeface="Times New Roman" panose="02020603050405020304" pitchFamily="18" charset="0"/>
                <a:sym typeface="Arial"/>
              </a:rPr>
              <a:t> може стати кращими</a:t>
            </a:r>
          </a:p>
          <a:p>
            <a:pPr marL="12700" marR="345440" lvl="0" indent="0">
              <a:lnSpc>
                <a:spcPct val="80000"/>
              </a:lnSpc>
              <a:spcBef>
                <a:spcPts val="675"/>
              </a:spcBef>
              <a:buClrTx/>
              <a:buSzTx/>
              <a:buNone/>
              <a:tabLst>
                <a:tab pos="354965" algn="l"/>
                <a:tab pos="355600" algn="l"/>
              </a:tabLst>
              <a:defRPr/>
            </a:pPr>
            <a:endParaRPr lang="uk-UA" kern="0" dirty="0">
              <a:solidFill>
                <a:srgbClr val="000000"/>
              </a:solidFill>
              <a:latin typeface="Times New Roman" panose="02020603050405020304" pitchFamily="18" charset="0"/>
              <a:cs typeface="Times New Roman" panose="02020603050405020304" pitchFamily="18" charset="0"/>
              <a:sym typeface="Arial"/>
            </a:endParaRPr>
          </a:p>
          <a:p>
            <a:pPr marL="355600" lvl="0" indent="-342900">
              <a:lnSpc>
                <a:spcPts val="2595"/>
              </a:lnSpc>
              <a:spcBef>
                <a:spcPts val="0"/>
              </a:spcBef>
              <a:buClrTx/>
              <a:buSzTx/>
              <a:buFont typeface="Wingdings" panose="05000000000000000000" pitchFamily="2" charset="2"/>
              <a:buChar char="q"/>
              <a:tabLst>
                <a:tab pos="354965" algn="l"/>
                <a:tab pos="355600" algn="l"/>
              </a:tabLst>
              <a:defRPr/>
            </a:pPr>
            <a:r>
              <a:rPr lang="uk-UA" kern="0" dirty="0">
                <a:solidFill>
                  <a:srgbClr val="000000"/>
                </a:solidFill>
                <a:latin typeface="Times New Roman" panose="02020603050405020304" pitchFamily="18" charset="0"/>
                <a:cs typeface="Times New Roman" panose="02020603050405020304" pitchFamily="18" charset="0"/>
                <a:sym typeface="Arial"/>
              </a:rPr>
              <a:t>Створюйте середовище, що сприяє партнерству вчителя й учнів</a:t>
            </a:r>
          </a:p>
          <a:p>
            <a:pPr marL="355600" lvl="0" indent="-342900">
              <a:lnSpc>
                <a:spcPts val="2595"/>
              </a:lnSpc>
              <a:spcBef>
                <a:spcPts val="0"/>
              </a:spcBef>
              <a:buClrTx/>
              <a:buSzTx/>
              <a:buFont typeface="Wingdings" panose="05000000000000000000" pitchFamily="2" charset="2"/>
              <a:buChar char="q"/>
              <a:tabLst>
                <a:tab pos="354965" algn="l"/>
                <a:tab pos="355600" algn="l"/>
              </a:tabLst>
              <a:defRPr/>
            </a:pPr>
            <a:endParaRPr lang="uk-UA" kern="0" dirty="0">
              <a:solidFill>
                <a:srgbClr val="000000"/>
              </a:solidFill>
              <a:latin typeface="Times New Roman" panose="02020603050405020304" pitchFamily="18" charset="0"/>
              <a:cs typeface="Times New Roman" panose="02020603050405020304" pitchFamily="18" charset="0"/>
              <a:sym typeface="Arial"/>
            </a:endParaRPr>
          </a:p>
          <a:p>
            <a:pPr marL="355600" marR="1345565" lvl="0" indent="-342900">
              <a:lnSpc>
                <a:spcPts val="2300"/>
              </a:lnSpc>
              <a:spcBef>
                <a:spcPts val="560"/>
              </a:spcBef>
              <a:buClrTx/>
              <a:buSzTx/>
              <a:buFont typeface="Wingdings" panose="05000000000000000000" pitchFamily="2" charset="2"/>
              <a:buChar char="q"/>
              <a:tabLst>
                <a:tab pos="354965" algn="l"/>
                <a:tab pos="355600" algn="l"/>
              </a:tabLst>
              <a:defRPr/>
            </a:pPr>
            <a:r>
              <a:rPr lang="uk-UA" kern="0" dirty="0">
                <a:solidFill>
                  <a:srgbClr val="000000"/>
                </a:solidFill>
                <a:latin typeface="Times New Roman" panose="02020603050405020304" pitchFamily="18" charset="0"/>
                <a:cs typeface="Times New Roman" panose="02020603050405020304" pitchFamily="18" charset="0"/>
                <a:sym typeface="Arial"/>
              </a:rPr>
              <a:t>Використовуйте оцінювання, щоб отримати інформацію про навчання і учіння</a:t>
            </a:r>
          </a:p>
          <a:p>
            <a:pPr marL="355600" marR="1345565" lvl="0" indent="-342900">
              <a:lnSpc>
                <a:spcPts val="2300"/>
              </a:lnSpc>
              <a:spcBef>
                <a:spcPts val="560"/>
              </a:spcBef>
              <a:buClrTx/>
              <a:buSzTx/>
              <a:buFont typeface="Wingdings" panose="05000000000000000000" pitchFamily="2" charset="2"/>
              <a:buChar char="q"/>
              <a:tabLst>
                <a:tab pos="354965" algn="l"/>
                <a:tab pos="355600" algn="l"/>
              </a:tabLst>
              <a:defRPr/>
            </a:pPr>
            <a:endParaRPr lang="uk-UA" kern="0" dirty="0">
              <a:solidFill>
                <a:srgbClr val="000000"/>
              </a:solidFill>
              <a:latin typeface="Times New Roman" panose="02020603050405020304" pitchFamily="18" charset="0"/>
              <a:cs typeface="Times New Roman" panose="02020603050405020304" pitchFamily="18" charset="0"/>
              <a:sym typeface="Arial"/>
            </a:endParaRPr>
          </a:p>
          <a:p>
            <a:pPr marL="355600" lvl="0" indent="-342900">
              <a:lnSpc>
                <a:spcPts val="2595"/>
              </a:lnSpc>
              <a:spcBef>
                <a:spcPts val="25"/>
              </a:spcBef>
              <a:buClrTx/>
              <a:buSzTx/>
              <a:buFont typeface="Wingdings" panose="05000000000000000000" pitchFamily="2" charset="2"/>
              <a:buChar char="q"/>
              <a:tabLst>
                <a:tab pos="354965" algn="l"/>
                <a:tab pos="355600" algn="l"/>
              </a:tabLst>
              <a:defRPr/>
            </a:pPr>
            <a:r>
              <a:rPr lang="uk-UA" kern="0" dirty="0">
                <a:solidFill>
                  <a:srgbClr val="000000"/>
                </a:solidFill>
                <a:latin typeface="Times New Roman" panose="02020603050405020304" pitchFamily="18" charset="0"/>
                <a:cs typeface="Times New Roman" panose="02020603050405020304" pitchFamily="18" charset="0"/>
                <a:sym typeface="Arial"/>
              </a:rPr>
              <a:t>Обговорюйте з учнями результати оцінювання і разом  формулюйте (</a:t>
            </a:r>
            <a:r>
              <a:rPr lang="uk-UA" kern="0" dirty="0" err="1">
                <a:solidFill>
                  <a:srgbClr val="000000"/>
                </a:solidFill>
                <a:latin typeface="Times New Roman" panose="02020603050405020304" pitchFamily="18" charset="0"/>
                <a:cs typeface="Times New Roman" panose="02020603050405020304" pitchFamily="18" charset="0"/>
                <a:sym typeface="Arial"/>
              </a:rPr>
              <a:t>ставте</a:t>
            </a:r>
            <a:r>
              <a:rPr lang="uk-UA" kern="0" dirty="0">
                <a:solidFill>
                  <a:srgbClr val="000000"/>
                </a:solidFill>
                <a:latin typeface="Times New Roman" panose="02020603050405020304" pitchFamily="18" charset="0"/>
                <a:cs typeface="Times New Roman" panose="02020603050405020304" pitchFamily="18" charset="0"/>
                <a:sym typeface="Arial"/>
              </a:rPr>
              <a:t>) досяжні і цілком чіткі навчальні цілі</a:t>
            </a:r>
          </a:p>
          <a:p>
            <a:pPr marL="355600" lvl="0" indent="-342900">
              <a:lnSpc>
                <a:spcPts val="2595"/>
              </a:lnSpc>
              <a:spcBef>
                <a:spcPts val="25"/>
              </a:spcBef>
              <a:buClrTx/>
              <a:buSzTx/>
              <a:buFont typeface="Wingdings" panose="05000000000000000000" pitchFamily="2" charset="2"/>
              <a:buChar char="q"/>
              <a:tabLst>
                <a:tab pos="354965" algn="l"/>
                <a:tab pos="355600" algn="l"/>
              </a:tabLst>
              <a:defRPr/>
            </a:pPr>
            <a:endParaRPr lang="uk-UA" kern="0" dirty="0">
              <a:solidFill>
                <a:srgbClr val="000000"/>
              </a:solidFill>
              <a:latin typeface="Times New Roman" panose="02020603050405020304" pitchFamily="18" charset="0"/>
              <a:cs typeface="Times New Roman" panose="02020603050405020304" pitchFamily="18" charset="0"/>
              <a:sym typeface="Arial"/>
            </a:endParaRPr>
          </a:p>
          <a:p>
            <a:pPr marL="355600" marR="446405" lvl="0" indent="-342900">
              <a:lnSpc>
                <a:spcPct val="80000"/>
              </a:lnSpc>
              <a:spcBef>
                <a:spcPts val="600"/>
              </a:spcBef>
              <a:buClrTx/>
              <a:buSzTx/>
              <a:buFont typeface="Wingdings" panose="05000000000000000000" pitchFamily="2" charset="2"/>
              <a:buChar char="q"/>
              <a:tabLst>
                <a:tab pos="354965" algn="l"/>
                <a:tab pos="355600" algn="l"/>
              </a:tabLst>
              <a:defRPr/>
            </a:pPr>
            <a:r>
              <a:rPr lang="uk-UA" kern="0" dirty="0">
                <a:solidFill>
                  <a:srgbClr val="000000"/>
                </a:solidFill>
                <a:latin typeface="Times New Roman" panose="02020603050405020304" pitchFamily="18" charset="0"/>
                <a:cs typeface="Times New Roman" panose="02020603050405020304" pitchFamily="18" charset="0"/>
                <a:sym typeface="Arial"/>
              </a:rPr>
              <a:t>Використовуйте зворотній зв’язок, допомагаючи учням визначити свої наступні (подальші) кроки</a:t>
            </a:r>
          </a:p>
          <a:p>
            <a:endParaRPr lang="uk-UA" dirty="0"/>
          </a:p>
        </p:txBody>
      </p:sp>
    </p:spTree>
    <p:extLst>
      <p:ext uri="{BB962C8B-B14F-4D97-AF65-F5344CB8AC3E}">
        <p14:creationId xmlns:p14="http://schemas.microsoft.com/office/powerpoint/2010/main" val="8904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cap="none" dirty="0">
                <a:solidFill>
                  <a:srgbClr val="C00000"/>
                </a:solidFill>
                <a:latin typeface="Franklin Gothic Book"/>
              </a:rPr>
              <a:t>ЧОГО НЕОБХІДНО УНИКАТИ ПІД ЧАС  </a:t>
            </a:r>
            <a:r>
              <a:rPr lang="ru-RU" sz="3600" b="1" cap="none" dirty="0" err="1">
                <a:solidFill>
                  <a:srgbClr val="C00000"/>
                </a:solidFill>
                <a:latin typeface="Franklin Gothic Book"/>
              </a:rPr>
              <a:t>навчання</a:t>
            </a:r>
            <a:r>
              <a:rPr lang="ru-RU" sz="3600" b="1" cap="none" dirty="0">
                <a:solidFill>
                  <a:srgbClr val="C00000"/>
                </a:solidFill>
                <a:latin typeface="Franklin Gothic Book"/>
              </a:rPr>
              <a:t> ?</a:t>
            </a:r>
            <a:r>
              <a:rPr lang="en-US" sz="3600" cap="none" dirty="0">
                <a:solidFill>
                  <a:prstClr val="white"/>
                </a:solidFill>
                <a:latin typeface="Franklin Gothic Book"/>
              </a:rPr>
              <a:t/>
            </a:r>
            <a:br>
              <a:rPr lang="en-US" sz="3600" cap="none" dirty="0">
                <a:solidFill>
                  <a:prstClr val="white"/>
                </a:solidFill>
                <a:latin typeface="Franklin Gothic Book"/>
              </a:rPr>
            </a:br>
            <a:endParaRPr lang="uk-UA" dirty="0"/>
          </a:p>
        </p:txBody>
      </p:sp>
      <p:sp>
        <p:nvSpPr>
          <p:cNvPr id="3" name="Місце для вмісту 2"/>
          <p:cNvSpPr>
            <a:spLocks noGrp="1"/>
          </p:cNvSpPr>
          <p:nvPr>
            <p:ph idx="1"/>
          </p:nvPr>
        </p:nvSpPr>
        <p:spPr/>
        <p:txBody>
          <a:bodyPr>
            <a:normAutofit fontScale="92500" lnSpcReduction="10000"/>
          </a:bodyPr>
          <a:lstStyle/>
          <a:p>
            <a:pPr marL="228600" lvl="0">
              <a:spcBef>
                <a:spcPts val="1000"/>
              </a:spcBef>
              <a:buClrTx/>
              <a:buSzTx/>
            </a:pPr>
            <a:r>
              <a:rPr lang="uk-UA" sz="3200" dirty="0">
                <a:solidFill>
                  <a:prstClr val="black">
                    <a:lumMod val="95000"/>
                    <a:lumOff val="5000"/>
                  </a:prstClr>
                </a:solidFill>
                <a:latin typeface="Franklin Gothic Book"/>
              </a:rPr>
              <a:t>Передачу готових знань.</a:t>
            </a:r>
          </a:p>
          <a:p>
            <a:pPr marL="0" lvl="0" indent="0">
              <a:spcBef>
                <a:spcPts val="1000"/>
              </a:spcBef>
              <a:buClrTx/>
              <a:buSzTx/>
              <a:buNone/>
            </a:pPr>
            <a:endParaRPr lang="uk-UA" sz="3200" dirty="0">
              <a:solidFill>
                <a:prstClr val="black">
                  <a:lumMod val="95000"/>
                  <a:lumOff val="5000"/>
                </a:prstClr>
              </a:solidFill>
              <a:latin typeface="Franklin Gothic Book"/>
            </a:endParaRPr>
          </a:p>
          <a:p>
            <a:pPr marL="228600" lvl="0">
              <a:spcBef>
                <a:spcPts val="1000"/>
              </a:spcBef>
              <a:buClrTx/>
              <a:buSzTx/>
            </a:pPr>
            <a:r>
              <a:rPr lang="uk-UA" sz="3200" dirty="0">
                <a:solidFill>
                  <a:prstClr val="black">
                    <a:lumMod val="95000"/>
                    <a:lumOff val="5000"/>
                  </a:prstClr>
                </a:solidFill>
                <a:latin typeface="Franklin Gothic Book"/>
              </a:rPr>
              <a:t>Пояснювати все так, щоб учень запам’ятав і відтворив</a:t>
            </a:r>
            <a:r>
              <a:rPr lang="uk-UA" sz="3200" dirty="0" smtClean="0">
                <a:solidFill>
                  <a:prstClr val="black">
                    <a:lumMod val="95000"/>
                    <a:lumOff val="5000"/>
                  </a:prstClr>
                </a:solidFill>
                <a:latin typeface="Franklin Gothic Book"/>
              </a:rPr>
              <a:t>.</a:t>
            </a:r>
          </a:p>
          <a:p>
            <a:pPr marL="228600" lvl="0">
              <a:spcBef>
                <a:spcPts val="1000"/>
              </a:spcBef>
              <a:buClrTx/>
              <a:buSzTx/>
            </a:pPr>
            <a:endParaRPr lang="uk-UA" sz="3200" dirty="0" smtClean="0">
              <a:solidFill>
                <a:prstClr val="black">
                  <a:lumMod val="95000"/>
                  <a:lumOff val="5000"/>
                </a:prstClr>
              </a:solidFill>
              <a:latin typeface="Franklin Gothic Book"/>
            </a:endParaRPr>
          </a:p>
          <a:p>
            <a:pPr marL="228600" lvl="0">
              <a:spcBef>
                <a:spcPts val="1000"/>
              </a:spcBef>
              <a:buClrTx/>
              <a:buSzTx/>
            </a:pPr>
            <a:r>
              <a:rPr lang="uk-UA" sz="3200" dirty="0" smtClean="0">
                <a:solidFill>
                  <a:prstClr val="black">
                    <a:lumMod val="95000"/>
                    <a:lumOff val="5000"/>
                  </a:prstClr>
                </a:solidFill>
                <a:latin typeface="Franklin Gothic Book"/>
              </a:rPr>
              <a:t>Переказувати текст параграфа</a:t>
            </a:r>
            <a:endParaRPr lang="uk-UA" sz="3200" dirty="0">
              <a:solidFill>
                <a:prstClr val="black">
                  <a:lumMod val="95000"/>
                  <a:lumOff val="5000"/>
                </a:prstClr>
              </a:solidFill>
              <a:latin typeface="Franklin Gothic Book"/>
            </a:endParaRPr>
          </a:p>
          <a:p>
            <a:pPr marL="0" lvl="0" indent="0">
              <a:spcBef>
                <a:spcPts val="1000"/>
              </a:spcBef>
              <a:buClrTx/>
              <a:buSzTx/>
              <a:buNone/>
            </a:pPr>
            <a:endParaRPr lang="uk-UA" sz="3200" dirty="0">
              <a:solidFill>
                <a:prstClr val="black">
                  <a:lumMod val="95000"/>
                  <a:lumOff val="5000"/>
                </a:prstClr>
              </a:solidFill>
              <a:latin typeface="Franklin Gothic Book"/>
            </a:endParaRPr>
          </a:p>
          <a:p>
            <a:pPr marL="228600" lvl="0">
              <a:spcBef>
                <a:spcPts val="1000"/>
              </a:spcBef>
              <a:buClrTx/>
              <a:buSzTx/>
            </a:pPr>
            <a:r>
              <a:rPr lang="uk-UA" sz="3200" dirty="0">
                <a:solidFill>
                  <a:prstClr val="black">
                    <a:lumMod val="95000"/>
                    <a:lumOff val="5000"/>
                  </a:prstClr>
                </a:solidFill>
                <a:latin typeface="Franklin Gothic Book"/>
              </a:rPr>
              <a:t>Репродуктивних завдань, які спрямовані на запам’ятовування і повторення чужих думок. </a:t>
            </a:r>
          </a:p>
          <a:p>
            <a:endParaRPr lang="uk-UA" dirty="0"/>
          </a:p>
        </p:txBody>
      </p:sp>
    </p:spTree>
    <p:extLst>
      <p:ext uri="{BB962C8B-B14F-4D97-AF65-F5344CB8AC3E}">
        <p14:creationId xmlns:p14="http://schemas.microsoft.com/office/powerpoint/2010/main" val="113983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a:extLst>
              <a:ext uri="{FF2B5EF4-FFF2-40B4-BE49-F238E27FC236}">
                <a16:creationId xmlns:a16="http://schemas.microsoft.com/office/drawing/2014/main" xmlns="" id="{E5CB628A-AD94-4D37-98E4-ABC2563656A5}"/>
              </a:ext>
            </a:extLst>
          </p:cNvPr>
          <p:cNvSpPr/>
          <p:nvPr/>
        </p:nvSpPr>
        <p:spPr>
          <a:xfrm>
            <a:off x="1980589" y="51148"/>
            <a:ext cx="5614870" cy="584775"/>
          </a:xfrm>
          <a:prstGeom prst="rect">
            <a:avLst/>
          </a:prstGeom>
        </p:spPr>
        <p:txBody>
          <a:bodyPr wrap="none">
            <a:spAutoFit/>
          </a:bodyPr>
          <a:lstStyle/>
          <a:p>
            <a:pPr defTabSz="685800" eaLnBrk="1" fontAlgn="auto" hangingPunct="1">
              <a:spcBef>
                <a:spcPts val="0"/>
              </a:spcBef>
              <a:spcAft>
                <a:spcPts val="0"/>
              </a:spcAft>
            </a:pPr>
            <a:r>
              <a:rPr lang="ru-RU" sz="3200" b="1" dirty="0">
                <a:solidFill>
                  <a:schemeClr val="accent1"/>
                </a:solidFill>
                <a:latin typeface="Times New Roman" pitchFamily="18" charset="0"/>
                <a:cs typeface="Times New Roman" pitchFamily="18" charset="0"/>
              </a:rPr>
              <a:t>Структура </a:t>
            </a:r>
            <a:r>
              <a:rPr lang="ru-RU" sz="3200" b="1" dirty="0" err="1">
                <a:solidFill>
                  <a:schemeClr val="accent1"/>
                </a:solidFill>
                <a:latin typeface="Times New Roman" pitchFamily="18" charset="0"/>
                <a:cs typeface="Times New Roman" pitchFamily="18" charset="0"/>
              </a:rPr>
              <a:t>навчального</a:t>
            </a:r>
            <a:r>
              <a:rPr lang="ru-RU" sz="3200" b="1" dirty="0">
                <a:solidFill>
                  <a:schemeClr val="accent1"/>
                </a:solidFill>
                <a:latin typeface="Times New Roman" pitchFamily="18" charset="0"/>
                <a:cs typeface="Times New Roman" pitchFamily="18" charset="0"/>
              </a:rPr>
              <a:t> року</a:t>
            </a:r>
          </a:p>
        </p:txBody>
      </p:sp>
      <p:graphicFrame>
        <p:nvGraphicFramePr>
          <p:cNvPr id="6" name="Схема 5">
            <a:extLst>
              <a:ext uri="{FF2B5EF4-FFF2-40B4-BE49-F238E27FC236}">
                <a16:creationId xmlns:a16="http://schemas.microsoft.com/office/drawing/2014/main" xmlns="" id="{BC265768-791C-46F8-9A6C-743073071FBB}"/>
              </a:ext>
            </a:extLst>
          </p:cNvPr>
          <p:cNvGraphicFramePr/>
          <p:nvPr>
            <p:extLst>
              <p:ext uri="{D42A27DB-BD31-4B8C-83A1-F6EECF244321}">
                <p14:modId xmlns:p14="http://schemas.microsoft.com/office/powerpoint/2010/main" val="3820295104"/>
              </p:ext>
            </p:extLst>
          </p:nvPr>
        </p:nvGraphicFramePr>
        <p:xfrm>
          <a:off x="179766" y="764704"/>
          <a:ext cx="4752274" cy="372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право 4">
            <a:extLst>
              <a:ext uri="{FF2B5EF4-FFF2-40B4-BE49-F238E27FC236}">
                <a16:creationId xmlns:a16="http://schemas.microsoft.com/office/drawing/2014/main" xmlns="" id="{B58EFD0F-0264-4A34-A8E7-0C4C74F13CEB}"/>
              </a:ext>
            </a:extLst>
          </p:cNvPr>
          <p:cNvSpPr/>
          <p:nvPr/>
        </p:nvSpPr>
        <p:spPr>
          <a:xfrm>
            <a:off x="4116511" y="987190"/>
            <a:ext cx="1343026" cy="8389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uk-UA" sz="1350" b="1" dirty="0">
                <a:solidFill>
                  <a:prstClr val="white"/>
                </a:solidFill>
                <a:latin typeface="Arial"/>
              </a:rPr>
              <a:t>важливо</a:t>
            </a:r>
            <a:endParaRPr lang="ru-RU" sz="1350" b="1" dirty="0">
              <a:solidFill>
                <a:prstClr val="white"/>
              </a:solidFill>
              <a:latin typeface="Arial"/>
            </a:endParaRPr>
          </a:p>
        </p:txBody>
      </p:sp>
      <p:sp>
        <p:nvSpPr>
          <p:cNvPr id="9" name="Прямоугольник 3">
            <a:extLst>
              <a:ext uri="{FF2B5EF4-FFF2-40B4-BE49-F238E27FC236}">
                <a16:creationId xmlns:a16="http://schemas.microsoft.com/office/drawing/2014/main" xmlns="" id="{8EB516F1-4C61-47B9-B5DF-7FEB54A92410}"/>
              </a:ext>
            </a:extLst>
          </p:cNvPr>
          <p:cNvSpPr/>
          <p:nvPr/>
        </p:nvSpPr>
        <p:spPr>
          <a:xfrm>
            <a:off x="5148064" y="1376825"/>
            <a:ext cx="2988332" cy="1246495"/>
          </a:xfrm>
          <a:prstGeom prst="rect">
            <a:avLst/>
          </a:prstGeom>
        </p:spPr>
        <p:txBody>
          <a:bodyPr wrap="square">
            <a:spAutoFit/>
          </a:bodyPr>
          <a:lstStyle/>
          <a:p>
            <a:pPr algn="ctr" defTabSz="685800" eaLnBrk="1" fontAlgn="auto" hangingPunct="1">
              <a:spcBef>
                <a:spcPts val="0"/>
              </a:spcBef>
              <a:spcAft>
                <a:spcPts val="0"/>
              </a:spcAft>
            </a:pPr>
            <a:r>
              <a:rPr lang="ru-RU" sz="1500" b="1" dirty="0">
                <a:solidFill>
                  <a:schemeClr val="accent1"/>
                </a:solidFill>
                <a:latin typeface="Times New Roman" pitchFamily="18" charset="0"/>
                <a:cs typeface="Times New Roman" pitchFamily="18" charset="0"/>
              </a:rPr>
              <a:t>на </a:t>
            </a:r>
            <a:r>
              <a:rPr lang="ru-RU" sz="1500" b="1" dirty="0" err="1">
                <a:solidFill>
                  <a:schemeClr val="accent1"/>
                </a:solidFill>
                <a:latin typeface="Times New Roman" pitchFamily="18" charset="0"/>
                <a:cs typeface="Times New Roman" pitchFamily="18" charset="0"/>
              </a:rPr>
              <a:t>період</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дії</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воєнного</a:t>
            </a:r>
            <a:r>
              <a:rPr lang="ru-RU" sz="1500" b="1" dirty="0">
                <a:solidFill>
                  <a:schemeClr val="accent1"/>
                </a:solidFill>
                <a:latin typeface="Times New Roman" pitchFamily="18" charset="0"/>
                <a:cs typeface="Times New Roman" pitchFamily="18" charset="0"/>
              </a:rPr>
              <a:t> стану 2023/2024 </a:t>
            </a:r>
            <a:r>
              <a:rPr lang="ru-RU" sz="1500" b="1" dirty="0" err="1">
                <a:solidFill>
                  <a:schemeClr val="accent1"/>
                </a:solidFill>
                <a:latin typeface="Times New Roman" pitchFamily="18" charset="0"/>
                <a:cs typeface="Times New Roman" pitchFamily="18" charset="0"/>
              </a:rPr>
              <a:t>навчальний</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рік</a:t>
            </a:r>
            <a:r>
              <a:rPr lang="ru-RU" sz="1500" b="1" dirty="0">
                <a:solidFill>
                  <a:schemeClr val="accent1"/>
                </a:solidFill>
                <a:latin typeface="Times New Roman" pitchFamily="18" charset="0"/>
                <a:cs typeface="Times New Roman" pitchFamily="18" charset="0"/>
              </a:rPr>
              <a:t>  </a:t>
            </a:r>
          </a:p>
          <a:p>
            <a:pPr algn="ctr" defTabSz="685800" eaLnBrk="1" fontAlgn="auto" hangingPunct="1">
              <a:spcBef>
                <a:spcPts val="0"/>
              </a:spcBef>
              <a:spcAft>
                <a:spcPts val="0"/>
              </a:spcAft>
            </a:pPr>
            <a:r>
              <a:rPr lang="ru-RU" sz="1500" b="1" dirty="0" err="1">
                <a:solidFill>
                  <a:schemeClr val="accent1"/>
                </a:solidFill>
                <a:latin typeface="Times New Roman" pitchFamily="18" charset="0"/>
                <a:cs typeface="Times New Roman" pitchFamily="18" charset="0"/>
              </a:rPr>
              <a:t>може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тривати</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більше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або</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менше</a:t>
            </a:r>
            <a:r>
              <a:rPr lang="ru-RU" sz="1500" b="1" dirty="0">
                <a:solidFill>
                  <a:schemeClr val="accent1"/>
                </a:solidFill>
                <a:latin typeface="Times New Roman" pitchFamily="18" charset="0"/>
                <a:cs typeface="Times New Roman" pitchFamily="18" charset="0"/>
              </a:rPr>
              <a:t> 175 </a:t>
            </a:r>
            <a:r>
              <a:rPr lang="ru-RU" sz="1500" b="1" dirty="0" err="1">
                <a:solidFill>
                  <a:schemeClr val="accent1"/>
                </a:solidFill>
                <a:latin typeface="Times New Roman" pitchFamily="18" charset="0"/>
                <a:cs typeface="Times New Roman" pitchFamily="18" charset="0"/>
              </a:rPr>
              <a:t>днів</a:t>
            </a:r>
            <a:r>
              <a:rPr lang="ru-RU" sz="1500" b="1" dirty="0">
                <a:solidFill>
                  <a:schemeClr val="accent1"/>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b="1" dirty="0">
                <a:solidFill>
                  <a:srgbClr val="4BACC6">
                    <a:lumMod val="75000"/>
                  </a:srgbClr>
                </a:solidFill>
                <a:latin typeface="Times New Roman" pitchFamily="18" charset="0"/>
                <a:cs typeface="Times New Roman" pitchFamily="18" charset="0"/>
              </a:rPr>
              <a:t> </a:t>
            </a:r>
          </a:p>
        </p:txBody>
      </p:sp>
      <p:sp>
        <p:nvSpPr>
          <p:cNvPr id="10" name="Прямоугольник 5">
            <a:extLst>
              <a:ext uri="{FF2B5EF4-FFF2-40B4-BE49-F238E27FC236}">
                <a16:creationId xmlns:a16="http://schemas.microsoft.com/office/drawing/2014/main" xmlns="" id="{C92781E6-563A-4C54-9377-0DF54C70A851}"/>
              </a:ext>
            </a:extLst>
          </p:cNvPr>
          <p:cNvSpPr/>
          <p:nvPr/>
        </p:nvSpPr>
        <p:spPr>
          <a:xfrm>
            <a:off x="601700" y="4349422"/>
            <a:ext cx="8388424" cy="1815882"/>
          </a:xfrm>
          <a:prstGeom prst="rect">
            <a:avLst/>
          </a:prstGeom>
        </p:spPr>
        <p:txBody>
          <a:bodyPr wrap="square">
            <a:spAutoFit/>
          </a:bodyPr>
          <a:lstStyle/>
          <a:p>
            <a:pPr algn="ctr" defTabSz="685800" eaLnBrk="1" fontAlgn="auto" hangingPunct="1">
              <a:spcBef>
                <a:spcPts val="0"/>
              </a:spcBef>
              <a:spcAft>
                <a:spcPts val="0"/>
              </a:spcAft>
            </a:pPr>
            <a:r>
              <a:rPr lang="ru-RU" sz="1600" dirty="0" err="1">
                <a:solidFill>
                  <a:prstClr val="black"/>
                </a:solidFill>
                <a:cs typeface="Times New Roman" pitchFamily="18" charset="0"/>
              </a:rPr>
              <a:t>Тривалість</a:t>
            </a:r>
            <a:r>
              <a:rPr lang="ru-RU" sz="1600" dirty="0">
                <a:solidFill>
                  <a:prstClr val="black"/>
                </a:solidFill>
                <a:cs typeface="Times New Roman" pitchFamily="18" charset="0"/>
              </a:rPr>
              <a:t> та структура </a:t>
            </a:r>
            <a:r>
              <a:rPr lang="ru-RU" sz="1600" dirty="0" err="1">
                <a:solidFill>
                  <a:prstClr val="black"/>
                </a:solidFill>
                <a:cs typeface="Times New Roman" pitchFamily="18" charset="0"/>
              </a:rPr>
              <a:t>навчального</a:t>
            </a:r>
            <a:r>
              <a:rPr lang="ru-RU" sz="1600" dirty="0">
                <a:solidFill>
                  <a:prstClr val="black"/>
                </a:solidFill>
                <a:cs typeface="Times New Roman" pitchFamily="18" charset="0"/>
              </a:rPr>
              <a:t> року </a:t>
            </a:r>
            <a:r>
              <a:rPr lang="ru-RU" sz="1600" dirty="0" err="1">
                <a:solidFill>
                  <a:prstClr val="black"/>
                </a:solidFill>
                <a:cs typeface="Times New Roman" pitchFamily="18" charset="0"/>
              </a:rPr>
              <a:t>визначається</a:t>
            </a:r>
            <a:r>
              <a:rPr lang="ru-RU" sz="1600" dirty="0">
                <a:solidFill>
                  <a:prstClr val="black"/>
                </a:solidFill>
                <a:cs typeface="Times New Roman" pitchFamily="18" charset="0"/>
              </a:rPr>
              <a:t> закладом </a:t>
            </a:r>
            <a:r>
              <a:rPr lang="ru-RU" sz="1600" dirty="0" err="1">
                <a:solidFill>
                  <a:prstClr val="black"/>
                </a:solidFill>
                <a:cs typeface="Times New Roman" pitchFamily="18" charset="0"/>
              </a:rPr>
              <a:t>освіти</a:t>
            </a:r>
            <a:r>
              <a:rPr lang="ru-RU" sz="1600" dirty="0">
                <a:solidFill>
                  <a:prstClr val="black"/>
                </a:solidFill>
                <a:cs typeface="Times New Roman" pitchFamily="18" charset="0"/>
              </a:rPr>
              <a:t> з </a:t>
            </a:r>
            <a:r>
              <a:rPr lang="ru-RU" sz="1600" dirty="0" err="1">
                <a:solidFill>
                  <a:prstClr val="black"/>
                </a:solidFill>
                <a:cs typeface="Times New Roman" pitchFamily="18" charset="0"/>
              </a:rPr>
              <a:t>урахуванням</a:t>
            </a:r>
            <a:r>
              <a:rPr lang="ru-RU" sz="1600" dirty="0">
                <a:solidFill>
                  <a:prstClr val="black"/>
                </a:solidFill>
                <a:cs typeface="Times New Roman" pitchFamily="18" charset="0"/>
              </a:rPr>
              <a:t> </a:t>
            </a:r>
            <a:r>
              <a:rPr lang="ru-RU" sz="1600" dirty="0" err="1">
                <a:solidFill>
                  <a:prstClr val="black"/>
                </a:solidFill>
                <a:cs typeface="Times New Roman" pitchFamily="18" charset="0"/>
              </a:rPr>
              <a:t>навчального</a:t>
            </a:r>
            <a:r>
              <a:rPr lang="ru-RU" sz="1600" dirty="0">
                <a:solidFill>
                  <a:prstClr val="black"/>
                </a:solidFill>
                <a:cs typeface="Times New Roman" pitchFamily="18" charset="0"/>
              </a:rPr>
              <a:t> часу на </a:t>
            </a:r>
            <a:r>
              <a:rPr lang="ru-RU" sz="1600" dirty="0" err="1">
                <a:solidFill>
                  <a:prstClr val="black"/>
                </a:solidFill>
                <a:cs typeface="Times New Roman" pitchFamily="18" charset="0"/>
              </a:rPr>
              <a:t>проведення</a:t>
            </a:r>
            <a:r>
              <a:rPr lang="ru-RU" sz="1600" dirty="0">
                <a:solidFill>
                  <a:prstClr val="black"/>
                </a:solidFill>
                <a:cs typeface="Times New Roman" pitchFamily="18" charset="0"/>
              </a:rPr>
              <a:t> </a:t>
            </a:r>
            <a:r>
              <a:rPr lang="ru-RU" sz="1600" dirty="0" err="1">
                <a:solidFill>
                  <a:prstClr val="black"/>
                </a:solidFill>
                <a:cs typeface="Times New Roman" pitchFamily="18" charset="0"/>
              </a:rPr>
              <a:t>державної</a:t>
            </a:r>
            <a:r>
              <a:rPr lang="ru-RU" sz="1600" dirty="0">
                <a:solidFill>
                  <a:prstClr val="black"/>
                </a:solidFill>
                <a:cs typeface="Times New Roman" pitchFamily="18" charset="0"/>
              </a:rPr>
              <a:t> </a:t>
            </a:r>
            <a:r>
              <a:rPr lang="ru-RU" sz="1600" dirty="0" err="1">
                <a:solidFill>
                  <a:prstClr val="black"/>
                </a:solidFill>
                <a:cs typeface="Times New Roman" pitchFamily="18" charset="0"/>
              </a:rPr>
              <a:t>підсумкової</a:t>
            </a:r>
            <a:r>
              <a:rPr lang="ru-RU" sz="1600" dirty="0">
                <a:solidFill>
                  <a:prstClr val="black"/>
                </a:solidFill>
                <a:cs typeface="Times New Roman" pitchFamily="18" charset="0"/>
              </a:rPr>
              <a:t> </a:t>
            </a:r>
            <a:r>
              <a:rPr lang="ru-RU" sz="1600" dirty="0" err="1">
                <a:solidFill>
                  <a:prstClr val="black"/>
                </a:solidFill>
                <a:cs typeface="Times New Roman" pitchFamily="18" charset="0"/>
              </a:rPr>
              <a:t>атестації</a:t>
            </a:r>
            <a:r>
              <a:rPr lang="ru-RU" sz="1600" dirty="0">
                <a:solidFill>
                  <a:prstClr val="black"/>
                </a:solidFill>
                <a:cs typeface="Times New Roman" pitchFamily="18" charset="0"/>
              </a:rPr>
              <a:t>, </a:t>
            </a:r>
            <a:r>
              <a:rPr lang="ru-RU" sz="1600" dirty="0" err="1">
                <a:solidFill>
                  <a:prstClr val="black"/>
                </a:solidFill>
                <a:cs typeface="Times New Roman" pitchFamily="18" charset="0"/>
              </a:rPr>
              <a:t>навчальної</a:t>
            </a:r>
            <a:r>
              <a:rPr lang="ru-RU" sz="1600" dirty="0">
                <a:solidFill>
                  <a:prstClr val="black"/>
                </a:solidFill>
                <a:cs typeface="Times New Roman" pitchFamily="18" charset="0"/>
              </a:rPr>
              <a:t> практики, </a:t>
            </a:r>
            <a:r>
              <a:rPr lang="ru-RU" sz="1600" dirty="0" err="1">
                <a:solidFill>
                  <a:prstClr val="black"/>
                </a:solidFill>
                <a:cs typeface="Times New Roman" pitchFamily="18" charset="0"/>
              </a:rPr>
              <a:t>додаткових</a:t>
            </a:r>
            <a:r>
              <a:rPr lang="ru-RU" sz="1600" dirty="0">
                <a:solidFill>
                  <a:prstClr val="black"/>
                </a:solidFill>
                <a:cs typeface="Times New Roman" pitchFamily="18" charset="0"/>
              </a:rPr>
              <a:t> </a:t>
            </a:r>
            <a:r>
              <a:rPr lang="ru-RU" sz="1600" dirty="0" err="1">
                <a:solidFill>
                  <a:prstClr val="black"/>
                </a:solidFill>
                <a:cs typeface="Times New Roman" pitchFamily="18" charset="0"/>
              </a:rPr>
              <a:t>консультацій</a:t>
            </a:r>
            <a:r>
              <a:rPr lang="ru-RU" sz="1600" dirty="0">
                <a:solidFill>
                  <a:prstClr val="black"/>
                </a:solidFill>
                <a:cs typeface="Times New Roman" pitchFamily="18" charset="0"/>
              </a:rPr>
              <a:t> для </a:t>
            </a:r>
            <a:r>
              <a:rPr lang="ru-RU" sz="1600" dirty="0" err="1">
                <a:solidFill>
                  <a:prstClr val="black"/>
                </a:solidFill>
                <a:cs typeface="Times New Roman" pitchFamily="18" charset="0"/>
              </a:rPr>
              <a:t>усунення</a:t>
            </a:r>
            <a:r>
              <a:rPr lang="ru-RU" sz="1600" dirty="0">
                <a:solidFill>
                  <a:prstClr val="black"/>
                </a:solidFill>
                <a:cs typeface="Times New Roman" pitchFamily="18" charset="0"/>
              </a:rPr>
              <a:t> прогалин у </a:t>
            </a:r>
            <a:r>
              <a:rPr lang="ru-RU" sz="1600" dirty="0" err="1">
                <a:solidFill>
                  <a:prstClr val="black"/>
                </a:solidFill>
                <a:cs typeface="Times New Roman" pitchFamily="18" charset="0"/>
              </a:rPr>
              <a:t>навчанні</a:t>
            </a:r>
            <a:r>
              <a:rPr lang="ru-RU" sz="1600" dirty="0">
                <a:solidFill>
                  <a:prstClr val="black"/>
                </a:solidFill>
                <a:cs typeface="Times New Roman" pitchFamily="18" charset="0"/>
              </a:rPr>
              <a:t>, </a:t>
            </a:r>
            <a:r>
              <a:rPr lang="ru-RU" sz="1600" dirty="0" err="1">
                <a:solidFill>
                  <a:prstClr val="black"/>
                </a:solidFill>
                <a:cs typeface="Times New Roman" pitchFamily="18" charset="0"/>
              </a:rPr>
              <a:t>навчально-польових</a:t>
            </a:r>
            <a:r>
              <a:rPr lang="ru-RU" sz="1600" dirty="0">
                <a:solidFill>
                  <a:prstClr val="black"/>
                </a:solidFill>
                <a:cs typeface="Times New Roman" pitchFamily="18" charset="0"/>
              </a:rPr>
              <a:t> занять/</a:t>
            </a:r>
            <a:r>
              <a:rPr lang="ru-RU" sz="1600" dirty="0" err="1">
                <a:solidFill>
                  <a:prstClr val="black"/>
                </a:solidFill>
                <a:cs typeface="Times New Roman" pitchFamily="18" charset="0"/>
              </a:rPr>
              <a:t>зборів</a:t>
            </a:r>
            <a:r>
              <a:rPr lang="ru-RU" sz="1600" dirty="0">
                <a:solidFill>
                  <a:prstClr val="black"/>
                </a:solidFill>
                <a:cs typeface="Times New Roman" pitchFamily="18" charset="0"/>
              </a:rPr>
              <a:t> і </a:t>
            </a:r>
            <a:r>
              <a:rPr lang="ru-RU" sz="1600" dirty="0" err="1">
                <a:solidFill>
                  <a:prstClr val="black"/>
                </a:solidFill>
                <a:cs typeface="Times New Roman" pitchFamily="18" charset="0"/>
              </a:rPr>
              <a:t>навчально-тренувальних</a:t>
            </a:r>
            <a:r>
              <a:rPr lang="ru-RU" sz="1600" dirty="0">
                <a:solidFill>
                  <a:prstClr val="black"/>
                </a:solidFill>
                <a:cs typeface="Times New Roman" pitchFamily="18" charset="0"/>
              </a:rPr>
              <a:t> занять   предмета «</a:t>
            </a:r>
            <a:r>
              <a:rPr lang="ru-RU" sz="1600" dirty="0" err="1">
                <a:solidFill>
                  <a:prstClr val="black"/>
                </a:solidFill>
                <a:cs typeface="Times New Roman" pitchFamily="18" charset="0"/>
              </a:rPr>
              <a:t>Захист</a:t>
            </a:r>
            <a:r>
              <a:rPr lang="ru-RU" sz="1600" dirty="0">
                <a:solidFill>
                  <a:prstClr val="black"/>
                </a:solidFill>
                <a:cs typeface="Times New Roman" pitchFamily="18" charset="0"/>
              </a:rPr>
              <a:t> </a:t>
            </a:r>
            <a:r>
              <a:rPr lang="ru-RU" sz="1600" dirty="0" err="1">
                <a:solidFill>
                  <a:prstClr val="black"/>
                </a:solidFill>
                <a:cs typeface="Times New Roman" pitchFamily="18" charset="0"/>
              </a:rPr>
              <a:t>України</a:t>
            </a:r>
            <a:r>
              <a:rPr lang="ru-RU" sz="1600" dirty="0">
                <a:solidFill>
                  <a:prstClr val="black"/>
                </a:solidFill>
                <a:cs typeface="Times New Roman" pitchFamily="18" charset="0"/>
              </a:rPr>
              <a:t>», </a:t>
            </a:r>
            <a:r>
              <a:rPr lang="ru-RU" sz="1600" dirty="0" err="1">
                <a:solidFill>
                  <a:prstClr val="black"/>
                </a:solidFill>
                <a:cs typeface="Times New Roman" pitchFamily="18" charset="0"/>
              </a:rPr>
              <a:t>інших</a:t>
            </a:r>
            <a:r>
              <a:rPr lang="ru-RU" sz="1600" dirty="0">
                <a:solidFill>
                  <a:prstClr val="black"/>
                </a:solidFill>
                <a:cs typeface="Times New Roman" pitchFamily="18" charset="0"/>
              </a:rPr>
              <a:t> форм </a:t>
            </a:r>
            <a:r>
              <a:rPr lang="ru-RU" sz="1600" dirty="0" err="1">
                <a:solidFill>
                  <a:prstClr val="black"/>
                </a:solidFill>
                <a:cs typeface="Times New Roman" pitchFamily="18" charset="0"/>
              </a:rPr>
              <a:t>організації</a:t>
            </a:r>
            <a:r>
              <a:rPr lang="ru-RU" sz="1600" dirty="0">
                <a:solidFill>
                  <a:prstClr val="black"/>
                </a:solidFill>
                <a:cs typeface="Times New Roman" pitchFamily="18" charset="0"/>
              </a:rPr>
              <a:t> </a:t>
            </a:r>
            <a:r>
              <a:rPr lang="ru-RU" sz="1600" dirty="0" err="1">
                <a:solidFill>
                  <a:prstClr val="black"/>
                </a:solidFill>
                <a:cs typeface="Times New Roman" pitchFamily="18" charset="0"/>
              </a:rPr>
              <a:t>освітнього</a:t>
            </a:r>
            <a:r>
              <a:rPr lang="ru-RU" sz="1600" dirty="0">
                <a:solidFill>
                  <a:prstClr val="black"/>
                </a:solidFill>
                <a:cs typeface="Times New Roman" pitchFamily="18" charset="0"/>
              </a:rPr>
              <a:t> </a:t>
            </a:r>
            <a:r>
              <a:rPr lang="ru-RU" sz="1600" dirty="0" err="1">
                <a:solidFill>
                  <a:prstClr val="black"/>
                </a:solidFill>
                <a:cs typeface="Times New Roman" pitchFamily="18" charset="0"/>
              </a:rPr>
              <a:t>процесу</a:t>
            </a:r>
            <a:r>
              <a:rPr lang="ru-RU" sz="1600" dirty="0">
                <a:solidFill>
                  <a:prstClr val="black"/>
                </a:solidFill>
                <a:cs typeface="Times New Roman" pitchFamily="18" charset="0"/>
              </a:rPr>
              <a:t>, </a:t>
            </a:r>
            <a:r>
              <a:rPr lang="ru-RU" sz="1600" dirty="0" err="1">
                <a:solidFill>
                  <a:prstClr val="black"/>
                </a:solidFill>
                <a:cs typeface="Times New Roman" pitchFamily="18" charset="0"/>
              </a:rPr>
              <a:t>визначених</a:t>
            </a:r>
            <a:r>
              <a:rPr lang="ru-RU" sz="1600" dirty="0">
                <a:solidFill>
                  <a:prstClr val="black"/>
                </a:solidFill>
                <a:cs typeface="Times New Roman" pitchFamily="18" charset="0"/>
              </a:rPr>
              <a:t> </a:t>
            </a:r>
            <a:r>
              <a:rPr lang="ru-RU" sz="1600" dirty="0" err="1">
                <a:solidFill>
                  <a:prstClr val="black"/>
                </a:solidFill>
                <a:cs typeface="Times New Roman" pitchFamily="18" charset="0"/>
              </a:rPr>
              <a:t>освітньою</a:t>
            </a:r>
            <a:r>
              <a:rPr lang="ru-RU" sz="1600" dirty="0">
                <a:solidFill>
                  <a:prstClr val="black"/>
                </a:solidFill>
                <a:cs typeface="Times New Roman" pitchFamily="18" charset="0"/>
              </a:rPr>
              <a:t> </a:t>
            </a:r>
            <a:r>
              <a:rPr lang="ru-RU" sz="1600" dirty="0" err="1">
                <a:solidFill>
                  <a:prstClr val="black"/>
                </a:solidFill>
                <a:cs typeface="Times New Roman" pitchFamily="18" charset="0"/>
              </a:rPr>
              <a:t>програмою</a:t>
            </a:r>
            <a:r>
              <a:rPr lang="ru-RU" sz="1600" dirty="0">
                <a:solidFill>
                  <a:prstClr val="black"/>
                </a:solidFill>
                <a:cs typeface="Times New Roman" pitchFamily="18" charset="0"/>
              </a:rPr>
              <a:t> закладу </a:t>
            </a:r>
            <a:r>
              <a:rPr lang="ru-RU" sz="1600" dirty="0" err="1">
                <a:solidFill>
                  <a:prstClr val="black"/>
                </a:solidFill>
                <a:cs typeface="Times New Roman" pitchFamily="18" charset="0"/>
              </a:rPr>
              <a:t>освіти</a:t>
            </a:r>
            <a:r>
              <a:rPr lang="ru-RU" sz="1600" dirty="0">
                <a:solidFill>
                  <a:prstClr val="black"/>
                </a:solidFill>
                <a:cs typeface="Times New Roman" pitchFamily="18" charset="0"/>
              </a:rPr>
              <a:t>.</a:t>
            </a:r>
          </a:p>
          <a:p>
            <a:pPr algn="ctr" defTabSz="685800" eaLnBrk="1" fontAlgn="auto" hangingPunct="1">
              <a:spcBef>
                <a:spcPts val="0"/>
              </a:spcBef>
              <a:spcAft>
                <a:spcPts val="0"/>
              </a:spcAft>
            </a:pPr>
            <a:r>
              <a:rPr lang="ru-RU" sz="1600" dirty="0" err="1">
                <a:solidFill>
                  <a:prstClr val="black"/>
                </a:solidFill>
                <a:cs typeface="Times New Roman" pitchFamily="18" charset="0"/>
              </a:rPr>
              <a:t>Педагогічною</a:t>
            </a:r>
            <a:r>
              <a:rPr lang="ru-RU" sz="1600" dirty="0">
                <a:solidFill>
                  <a:prstClr val="black"/>
                </a:solidFill>
                <a:cs typeface="Times New Roman" pitchFamily="18" charset="0"/>
              </a:rPr>
              <a:t> радою закладу </a:t>
            </a:r>
            <a:r>
              <a:rPr lang="ru-RU" sz="1600" dirty="0" err="1">
                <a:solidFill>
                  <a:prstClr val="black"/>
                </a:solidFill>
                <a:cs typeface="Times New Roman" pitchFamily="18" charset="0"/>
              </a:rPr>
              <a:t>освіти</a:t>
            </a:r>
            <a:r>
              <a:rPr lang="ru-RU" sz="1600" dirty="0">
                <a:solidFill>
                  <a:prstClr val="black"/>
                </a:solidFill>
                <a:cs typeface="Times New Roman" pitchFamily="18" charset="0"/>
              </a:rPr>
              <a:t> </a:t>
            </a:r>
            <a:r>
              <a:rPr lang="ru-RU" sz="1600" dirty="0" err="1">
                <a:solidFill>
                  <a:prstClr val="black"/>
                </a:solidFill>
                <a:cs typeface="Times New Roman" pitchFamily="18" charset="0"/>
              </a:rPr>
              <a:t>визначаються</a:t>
            </a:r>
            <a:r>
              <a:rPr lang="ru-RU" sz="1600" dirty="0">
                <a:solidFill>
                  <a:prstClr val="black"/>
                </a:solidFill>
                <a:cs typeface="Times New Roman" pitchFamily="18" charset="0"/>
              </a:rPr>
              <a:t> </a:t>
            </a:r>
            <a:r>
              <a:rPr lang="ru-RU" sz="1600" dirty="0" err="1">
                <a:solidFill>
                  <a:prstClr val="black"/>
                </a:solidFill>
                <a:cs typeface="Times New Roman" pitchFamily="18" charset="0"/>
              </a:rPr>
              <a:t>також</a:t>
            </a:r>
            <a:r>
              <a:rPr lang="ru-RU" sz="1600" dirty="0">
                <a:solidFill>
                  <a:prstClr val="black"/>
                </a:solidFill>
                <a:cs typeface="Times New Roman" pitchFamily="18" charset="0"/>
              </a:rPr>
              <a:t> </a:t>
            </a:r>
            <a:r>
              <a:rPr lang="ru-RU" sz="1600" dirty="0" err="1">
                <a:solidFill>
                  <a:prstClr val="black"/>
                </a:solidFill>
                <a:cs typeface="Times New Roman" pitchFamily="18" charset="0"/>
              </a:rPr>
              <a:t>тривалість</a:t>
            </a:r>
            <a:r>
              <a:rPr lang="ru-RU" sz="1600" dirty="0">
                <a:solidFill>
                  <a:prstClr val="black"/>
                </a:solidFill>
                <a:cs typeface="Times New Roman" pitchFamily="18" charset="0"/>
              </a:rPr>
              <a:t> </a:t>
            </a:r>
            <a:r>
              <a:rPr lang="ru-RU" sz="1600" dirty="0" err="1">
                <a:solidFill>
                  <a:prstClr val="black"/>
                </a:solidFill>
                <a:cs typeface="Times New Roman" pitchFamily="18" charset="0"/>
              </a:rPr>
              <a:t>навчального</a:t>
            </a:r>
            <a:r>
              <a:rPr lang="ru-RU" sz="1600" dirty="0">
                <a:solidFill>
                  <a:prstClr val="black"/>
                </a:solidFill>
                <a:cs typeface="Times New Roman" pitchFamily="18" charset="0"/>
              </a:rPr>
              <a:t> </a:t>
            </a:r>
            <a:r>
              <a:rPr lang="ru-RU" sz="1600" dirty="0" err="1">
                <a:solidFill>
                  <a:prstClr val="black"/>
                </a:solidFill>
                <a:cs typeface="Times New Roman" pitchFamily="18" charset="0"/>
              </a:rPr>
              <a:t>тижня</a:t>
            </a:r>
            <a:r>
              <a:rPr lang="ru-RU" sz="1600" dirty="0">
                <a:solidFill>
                  <a:prstClr val="black"/>
                </a:solidFill>
                <a:cs typeface="Times New Roman" pitchFamily="18" charset="0"/>
              </a:rPr>
              <a:t> (</a:t>
            </a:r>
            <a:r>
              <a:rPr lang="ru-RU" sz="1600" dirty="0" err="1">
                <a:solidFill>
                  <a:prstClr val="black"/>
                </a:solidFill>
                <a:cs typeface="Times New Roman" pitchFamily="18" charset="0"/>
              </a:rPr>
              <a:t>п’ять</a:t>
            </a:r>
            <a:r>
              <a:rPr lang="ru-RU" sz="1600" dirty="0">
                <a:solidFill>
                  <a:prstClr val="black"/>
                </a:solidFill>
                <a:cs typeface="Times New Roman" pitchFamily="18" charset="0"/>
              </a:rPr>
              <a:t> </a:t>
            </a:r>
            <a:r>
              <a:rPr lang="ru-RU" sz="1600" dirty="0" err="1">
                <a:solidFill>
                  <a:prstClr val="black"/>
                </a:solidFill>
                <a:cs typeface="Times New Roman" pitchFamily="18" charset="0"/>
              </a:rPr>
              <a:t>чи</a:t>
            </a:r>
            <a:r>
              <a:rPr lang="ru-RU" sz="1600" dirty="0">
                <a:solidFill>
                  <a:prstClr val="black"/>
                </a:solidFill>
                <a:cs typeface="Times New Roman" pitchFamily="18" charset="0"/>
              </a:rPr>
              <a:t> </a:t>
            </a:r>
            <a:r>
              <a:rPr lang="ru-RU" sz="1600" dirty="0" err="1">
                <a:solidFill>
                  <a:prstClr val="black"/>
                </a:solidFill>
                <a:cs typeface="Times New Roman" pitchFamily="18" charset="0"/>
              </a:rPr>
              <a:t>шість</a:t>
            </a:r>
            <a:r>
              <a:rPr lang="ru-RU" sz="1600" dirty="0">
                <a:solidFill>
                  <a:prstClr val="black"/>
                </a:solidFill>
                <a:cs typeface="Times New Roman" pitchFamily="18" charset="0"/>
              </a:rPr>
              <a:t> </a:t>
            </a:r>
            <a:r>
              <a:rPr lang="ru-RU" sz="1600" dirty="0" err="1">
                <a:solidFill>
                  <a:prstClr val="black"/>
                </a:solidFill>
                <a:cs typeface="Times New Roman" pitchFamily="18" charset="0"/>
              </a:rPr>
              <a:t>днів</a:t>
            </a:r>
            <a:r>
              <a:rPr lang="ru-RU" sz="1600" dirty="0">
                <a:solidFill>
                  <a:prstClr val="black"/>
                </a:solidFill>
                <a:cs typeface="Times New Roman" pitchFamily="18" charset="0"/>
              </a:rPr>
              <a:t>), дня, занять і </a:t>
            </a:r>
            <a:r>
              <a:rPr lang="ru-RU" sz="1600" dirty="0" err="1">
                <a:solidFill>
                  <a:prstClr val="black"/>
                </a:solidFill>
                <a:cs typeface="Times New Roman" pitchFamily="18" charset="0"/>
              </a:rPr>
              <a:t>відпочинку</a:t>
            </a:r>
            <a:r>
              <a:rPr lang="ru-RU" sz="1600" dirty="0">
                <a:solidFill>
                  <a:prstClr val="black"/>
                </a:solidFill>
                <a:cs typeface="Times New Roman" pitchFamily="18" charset="0"/>
              </a:rPr>
              <a:t>.</a:t>
            </a:r>
          </a:p>
        </p:txBody>
      </p:sp>
      <p:sp>
        <p:nvSpPr>
          <p:cNvPr id="11" name="Прямоугольник 7">
            <a:extLst>
              <a:ext uri="{FF2B5EF4-FFF2-40B4-BE49-F238E27FC236}">
                <a16:creationId xmlns:a16="http://schemas.microsoft.com/office/drawing/2014/main" xmlns="" id="{38B34165-105A-4007-A455-E9E9D089841B}"/>
              </a:ext>
            </a:extLst>
          </p:cNvPr>
          <p:cNvSpPr/>
          <p:nvPr/>
        </p:nvSpPr>
        <p:spPr>
          <a:xfrm>
            <a:off x="1835274" y="6165304"/>
            <a:ext cx="5905500" cy="553998"/>
          </a:xfrm>
          <a:prstGeom prst="rect">
            <a:avLst/>
          </a:prstGeom>
        </p:spPr>
        <p:txBody>
          <a:bodyPr wrap="square">
            <a:spAutoFit/>
          </a:bodyPr>
          <a:lstStyle/>
          <a:p>
            <a:pPr algn="ctr" defTabSz="685800" eaLnBrk="1" fontAlgn="auto" latinLnBrk="1" hangingPunct="1">
              <a:spcBef>
                <a:spcPts val="0"/>
              </a:spcBef>
              <a:spcAft>
                <a:spcPts val="0"/>
              </a:spcAft>
              <a:defRPr/>
            </a:pPr>
            <a:r>
              <a:rPr lang="ru-RU" sz="1500" b="1" kern="0" dirty="0">
                <a:solidFill>
                  <a:schemeClr val="accent1"/>
                </a:solidFill>
                <a:latin typeface="Times New Roman" pitchFamily="18" charset="0"/>
                <a:cs typeface="Times New Roman" pitchFamily="18" charset="0"/>
              </a:rPr>
              <a:t>У закладах </a:t>
            </a:r>
            <a:r>
              <a:rPr lang="ru-RU" sz="1500" b="1" kern="0" dirty="0" err="1">
                <a:solidFill>
                  <a:schemeClr val="accent1"/>
                </a:solidFill>
                <a:latin typeface="Times New Roman" pitchFamily="18" charset="0"/>
                <a:cs typeface="Times New Roman" pitchFamily="18" charset="0"/>
              </a:rPr>
              <a:t>освіти</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щоденно</a:t>
            </a:r>
            <a:r>
              <a:rPr lang="ru-RU" sz="1500" b="1" kern="0" dirty="0">
                <a:solidFill>
                  <a:schemeClr val="accent1"/>
                </a:solidFill>
                <a:latin typeface="Times New Roman" pitchFamily="18" charset="0"/>
                <a:cs typeface="Times New Roman" pitchFamily="18" charset="0"/>
              </a:rPr>
              <a:t> о 9 </a:t>
            </a:r>
            <a:r>
              <a:rPr lang="ru-RU" sz="1500" b="1" kern="0" dirty="0" err="1">
                <a:solidFill>
                  <a:schemeClr val="accent1"/>
                </a:solidFill>
                <a:latin typeface="Times New Roman" pitchFamily="18" charset="0"/>
                <a:cs typeface="Times New Roman" pitchFamily="18" charset="0"/>
              </a:rPr>
              <a:t>годині</a:t>
            </a:r>
            <a:r>
              <a:rPr lang="ru-RU" sz="1500" b="1" kern="0" dirty="0">
                <a:solidFill>
                  <a:schemeClr val="accent1"/>
                </a:solidFill>
                <a:latin typeface="Times New Roman" pitchFamily="18" charset="0"/>
                <a:cs typeface="Times New Roman" pitchFamily="18" charset="0"/>
              </a:rPr>
              <a:t> 00 </a:t>
            </a:r>
            <a:r>
              <a:rPr lang="ru-RU" sz="1500" b="1" kern="0" dirty="0" err="1">
                <a:solidFill>
                  <a:schemeClr val="accent1"/>
                </a:solidFill>
                <a:latin typeface="Times New Roman" pitchFamily="18" charset="0"/>
                <a:cs typeface="Times New Roman" pitchFamily="18" charset="0"/>
              </a:rPr>
              <a:t>хвилин</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має</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проводитись</a:t>
            </a:r>
            <a:endParaRPr lang="ru-RU" sz="1500" b="1" kern="0" dirty="0">
              <a:solidFill>
                <a:schemeClr val="accent1"/>
              </a:solidFill>
              <a:latin typeface="Times New Roman" pitchFamily="18" charset="0"/>
              <a:cs typeface="Times New Roman" pitchFamily="18" charset="0"/>
            </a:endParaRPr>
          </a:p>
          <a:p>
            <a:pPr algn="ctr" defTabSz="685800" eaLnBrk="1" fontAlgn="auto" latinLnBrk="1" hangingPunct="1">
              <a:spcBef>
                <a:spcPts val="0"/>
              </a:spcBef>
              <a:spcAft>
                <a:spcPts val="0"/>
              </a:spcAft>
              <a:defRPr/>
            </a:pPr>
            <a:r>
              <a:rPr lang="ru-RU" sz="1500" b="1" kern="0" dirty="0" err="1">
                <a:solidFill>
                  <a:schemeClr val="accent1"/>
                </a:solidFill>
                <a:latin typeface="Times New Roman" pitchFamily="18" charset="0"/>
                <a:cs typeface="Times New Roman" pitchFamily="18" charset="0"/>
              </a:rPr>
              <a:t>загальнонаціональна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хвилина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мовчання</a:t>
            </a:r>
            <a:r>
              <a:rPr lang="ru-RU" sz="1500" b="1" kern="0" dirty="0">
                <a:solidFill>
                  <a:schemeClr val="accent1"/>
                </a:solidFill>
                <a:latin typeface="Times New Roman" pitchFamily="18" charset="0"/>
                <a:cs typeface="Times New Roman" pitchFamily="18" charset="0"/>
              </a:rPr>
              <a:t> </a:t>
            </a:r>
            <a:endParaRPr lang="ru-RU" sz="1350" b="1" kern="0" dirty="0">
              <a:solidFill>
                <a:schemeClr val="accent1"/>
              </a:solidFill>
              <a:latin typeface="Arial"/>
            </a:endParaRPr>
          </a:p>
        </p:txBody>
      </p:sp>
      <p:sp>
        <p:nvSpPr>
          <p:cNvPr id="2" name="Прямоугольник 1"/>
          <p:cNvSpPr/>
          <p:nvPr/>
        </p:nvSpPr>
        <p:spPr>
          <a:xfrm>
            <a:off x="4949788" y="2492896"/>
            <a:ext cx="3672408" cy="584775"/>
          </a:xfrm>
          <a:prstGeom prst="rect">
            <a:avLst/>
          </a:prstGeom>
        </p:spPr>
        <p:txBody>
          <a:bodyPr wrap="square">
            <a:spAutoFit/>
          </a:bodyPr>
          <a:lstStyle/>
          <a:p>
            <a:r>
              <a:rPr lang="ru-RU" sz="1600" b="1" dirty="0">
                <a:solidFill>
                  <a:schemeClr val="bg1">
                    <a:lumMod val="75000"/>
                  </a:schemeClr>
                </a:solidFill>
              </a:rPr>
              <a:t>Постанова КМУ </a:t>
            </a:r>
            <a:r>
              <a:rPr lang="ru-RU" sz="1600" b="1" dirty="0" err="1">
                <a:solidFill>
                  <a:schemeClr val="bg1">
                    <a:lumMod val="75000"/>
                  </a:schemeClr>
                </a:solidFill>
              </a:rPr>
              <a:t>від</a:t>
            </a:r>
            <a:r>
              <a:rPr lang="ru-RU" sz="1600" b="1" dirty="0">
                <a:solidFill>
                  <a:schemeClr val="bg1">
                    <a:lumMod val="75000"/>
                  </a:schemeClr>
                </a:solidFill>
              </a:rPr>
              <a:t> 28.07.2023 р. №782</a:t>
            </a:r>
          </a:p>
          <a:p>
            <a:r>
              <a:rPr lang="ru-RU" sz="1600" b="1" dirty="0">
                <a:solidFill>
                  <a:schemeClr val="bg1">
                    <a:lumMod val="75000"/>
                  </a:schemeClr>
                </a:solidFill>
              </a:rPr>
              <a:t>1 </a:t>
            </a:r>
            <a:r>
              <a:rPr lang="ru-RU" sz="1600" b="1" dirty="0" err="1">
                <a:solidFill>
                  <a:schemeClr val="bg1">
                    <a:lumMod val="75000"/>
                  </a:schemeClr>
                </a:solidFill>
              </a:rPr>
              <a:t>вересня</a:t>
            </a:r>
            <a:r>
              <a:rPr lang="ru-RU" sz="1600" b="1" dirty="0">
                <a:solidFill>
                  <a:schemeClr val="bg1">
                    <a:lumMod val="75000"/>
                  </a:schemeClr>
                </a:solidFill>
              </a:rPr>
              <a:t> 2023 р. – 28 </a:t>
            </a:r>
            <a:r>
              <a:rPr lang="ru-RU" sz="1600" b="1" dirty="0" err="1">
                <a:solidFill>
                  <a:schemeClr val="bg1">
                    <a:lumMod val="75000"/>
                  </a:schemeClr>
                </a:solidFill>
              </a:rPr>
              <a:t>червня</a:t>
            </a:r>
            <a:r>
              <a:rPr lang="ru-RU" sz="1600" b="1" dirty="0">
                <a:solidFill>
                  <a:schemeClr val="bg1">
                    <a:lumMod val="75000"/>
                  </a:schemeClr>
                </a:solidFill>
              </a:rPr>
              <a:t> 2024 р.</a:t>
            </a:r>
          </a:p>
        </p:txBody>
      </p:sp>
      <p:sp>
        <p:nvSpPr>
          <p:cNvPr id="3" name="Прямоугольник 2"/>
          <p:cNvSpPr/>
          <p:nvPr/>
        </p:nvSpPr>
        <p:spPr>
          <a:xfrm>
            <a:off x="107504" y="3284904"/>
            <a:ext cx="8621464" cy="1077218"/>
          </a:xfrm>
          <a:prstGeom prst="rect">
            <a:avLst/>
          </a:prstGeom>
        </p:spPr>
        <p:txBody>
          <a:bodyPr wrap="square">
            <a:spAutoFit/>
          </a:bodyPr>
          <a:lstStyle/>
          <a:p>
            <a:r>
              <a:rPr lang="uk-UA" sz="1600" dirty="0"/>
              <a:t>У структуру навчального року </a:t>
            </a:r>
            <a:r>
              <a:rPr lang="uk-UA" sz="1600" dirty="0" smtClean="0"/>
              <a:t>враховується навчальний </a:t>
            </a:r>
            <a:r>
              <a:rPr lang="uk-UA" sz="1600" dirty="0"/>
              <a:t>час на </a:t>
            </a:r>
            <a:r>
              <a:rPr lang="uk-UA" sz="1600" dirty="0" smtClean="0"/>
              <a:t>проведення державної </a:t>
            </a:r>
            <a:r>
              <a:rPr lang="uk-UA" sz="1600" dirty="0"/>
              <a:t>підсумкової </a:t>
            </a:r>
            <a:r>
              <a:rPr lang="uk-UA" sz="1600" dirty="0" smtClean="0"/>
              <a:t>атестації, навчальних </a:t>
            </a:r>
            <a:r>
              <a:rPr lang="uk-UA" sz="1600" dirty="0"/>
              <a:t>екскурсій, навчальної </a:t>
            </a:r>
            <a:r>
              <a:rPr lang="uk-UA" sz="1600" dirty="0" smtClean="0"/>
              <a:t>практики, додаткових </a:t>
            </a:r>
            <a:r>
              <a:rPr lang="uk-UA" sz="1600" dirty="0"/>
              <a:t>консультацій для усунення провалів у </a:t>
            </a:r>
            <a:r>
              <a:rPr lang="uk-UA" sz="1600" dirty="0" smtClean="0"/>
              <a:t>навчанні, </a:t>
            </a:r>
            <a:r>
              <a:rPr lang="uk-UA" sz="1600" dirty="0" err="1" smtClean="0"/>
              <a:t>іІнших</a:t>
            </a:r>
            <a:r>
              <a:rPr lang="uk-UA" sz="1600" dirty="0" smtClean="0"/>
              <a:t> </a:t>
            </a:r>
            <a:r>
              <a:rPr lang="uk-UA" sz="1600" dirty="0"/>
              <a:t>форм організації освітнього процесу</a:t>
            </a:r>
            <a:r>
              <a:rPr lang="uk-UA" sz="1600" dirty="0" smtClean="0"/>
              <a:t>, що </a:t>
            </a:r>
            <a:r>
              <a:rPr lang="uk-UA" sz="1600" dirty="0"/>
              <a:t>визначені освітньою програмою закладу освіти.</a:t>
            </a:r>
          </a:p>
        </p:txBody>
      </p:sp>
    </p:spTree>
    <p:extLst>
      <p:ext uri="{BB962C8B-B14F-4D97-AF65-F5344CB8AC3E}">
        <p14:creationId xmlns:p14="http://schemas.microsoft.com/office/powerpoint/2010/main" val="109483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sr-Cyrl-RS" b="1" cap="none" dirty="0">
                <a:solidFill>
                  <a:srgbClr val="C00000"/>
                </a:solidFill>
                <a:latin typeface="Franklin Gothic Book"/>
              </a:rPr>
              <a:t>ДО ЧОГО ПОТРІБНО ПРАГНУТИ?</a:t>
            </a:r>
            <a:endParaRPr lang="uk-UA" dirty="0">
              <a:solidFill>
                <a:srgbClr val="C00000"/>
              </a:solidFill>
            </a:endParaRPr>
          </a:p>
        </p:txBody>
      </p:sp>
      <p:sp>
        <p:nvSpPr>
          <p:cNvPr id="3" name="Місце для вмісту 2"/>
          <p:cNvSpPr>
            <a:spLocks noGrp="1"/>
          </p:cNvSpPr>
          <p:nvPr>
            <p:ph idx="1"/>
          </p:nvPr>
        </p:nvSpPr>
        <p:spPr>
          <a:xfrm>
            <a:off x="611560" y="1556792"/>
            <a:ext cx="7886700" cy="4351338"/>
          </a:xfrm>
        </p:spPr>
        <p:txBody>
          <a:bodyPr/>
          <a:lstStyle/>
          <a:p>
            <a:pPr marL="457200" lvl="0" indent="-457200">
              <a:spcBef>
                <a:spcPts val="1000"/>
              </a:spcBef>
              <a:buClrTx/>
              <a:buSzTx/>
              <a:buFont typeface="Wingdings" pitchFamily="2" charset="2"/>
              <a:buChar char="q"/>
            </a:pPr>
            <a:r>
              <a:rPr lang="uk-UA" sz="2700" dirty="0">
                <a:solidFill>
                  <a:prstClr val="black">
                    <a:lumMod val="95000"/>
                    <a:lumOff val="5000"/>
                  </a:prstClr>
                </a:solidFill>
                <a:latin typeface="Franklin Gothic Book"/>
              </a:rPr>
              <a:t>Розвивати вміння самостійно здобувати знання і їх застосовувати на практиці.</a:t>
            </a:r>
          </a:p>
          <a:p>
            <a:pPr marL="457200" lvl="0" indent="-457200">
              <a:spcBef>
                <a:spcPts val="1000"/>
              </a:spcBef>
              <a:buClrTx/>
              <a:buSzTx/>
              <a:buFont typeface="Wingdings" pitchFamily="2" charset="2"/>
              <a:buChar char="q"/>
            </a:pPr>
            <a:r>
              <a:rPr lang="uk-UA" sz="2700" dirty="0">
                <a:solidFill>
                  <a:prstClr val="black">
                    <a:lumMod val="95000"/>
                    <a:lumOff val="5000"/>
                  </a:prstClr>
                </a:solidFill>
                <a:latin typeface="Franklin Gothic Book"/>
              </a:rPr>
              <a:t>Вчитель – режисер, а учень самостійно відкриває знання через зміст, активні форми роботи, проблемні запитання тощо.</a:t>
            </a:r>
          </a:p>
          <a:p>
            <a:pPr marL="457200" lvl="0" indent="-457200">
              <a:spcBef>
                <a:spcPts val="1000"/>
              </a:spcBef>
              <a:buClrTx/>
              <a:buSzTx/>
              <a:buFont typeface="Wingdings" pitchFamily="2" charset="2"/>
              <a:buChar char="q"/>
            </a:pPr>
            <a:r>
              <a:rPr lang="uk-UA" sz="2700" dirty="0">
                <a:solidFill>
                  <a:prstClr val="black">
                    <a:lumMod val="95000"/>
                    <a:lumOff val="5000"/>
                  </a:prstClr>
                </a:solidFill>
                <a:latin typeface="Franklin Gothic Book"/>
              </a:rPr>
              <a:t>Використання продуктивних завдань. Застосування знань у нових умовах. Перенесення знань у життєві ситуації.</a:t>
            </a:r>
          </a:p>
          <a:p>
            <a:pPr marL="457200" lvl="0" indent="-457200">
              <a:spcBef>
                <a:spcPts val="1000"/>
              </a:spcBef>
              <a:buClrTx/>
              <a:buSzTx/>
              <a:buFont typeface="Wingdings" pitchFamily="2" charset="2"/>
              <a:buChar char="q"/>
            </a:pPr>
            <a:r>
              <a:rPr lang="uk-UA" sz="2700" dirty="0">
                <a:solidFill>
                  <a:prstClr val="black">
                    <a:lumMod val="95000"/>
                    <a:lumOff val="5000"/>
                  </a:prstClr>
                </a:solidFill>
                <a:latin typeface="Franklin Gothic Book"/>
              </a:rPr>
              <a:t>Проводити дослідження в природі під час екскурсій.</a:t>
            </a:r>
          </a:p>
          <a:p>
            <a:pPr marL="45720" indent="0">
              <a:buNone/>
            </a:pPr>
            <a:endParaRPr lang="uk-UA" dirty="0"/>
          </a:p>
        </p:txBody>
      </p:sp>
    </p:spTree>
    <p:extLst>
      <p:ext uri="{BB962C8B-B14F-4D97-AF65-F5344CB8AC3E}">
        <p14:creationId xmlns:p14="http://schemas.microsoft.com/office/powerpoint/2010/main" val="346116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6552728" cy="510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6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68534"/>
            <a:ext cx="6048672" cy="539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59632" y="260648"/>
            <a:ext cx="3442353" cy="707886"/>
          </a:xfrm>
          <a:prstGeom prst="rect">
            <a:avLst/>
          </a:prstGeom>
        </p:spPr>
        <p:txBody>
          <a:bodyPr wrap="none">
            <a:spAutoFit/>
          </a:bodyPr>
          <a:lstStyle/>
          <a:p>
            <a:r>
              <a:rPr lang="uk-UA" sz="4000" dirty="0"/>
              <a:t>Впровадження</a:t>
            </a:r>
          </a:p>
        </p:txBody>
      </p:sp>
    </p:spTree>
    <p:extLst>
      <p:ext uri="{BB962C8B-B14F-4D97-AF65-F5344CB8AC3E}">
        <p14:creationId xmlns:p14="http://schemas.microsoft.com/office/powerpoint/2010/main" val="1140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6120680" cy="2862322"/>
          </a:xfrm>
          <a:prstGeom prst="rect">
            <a:avLst/>
          </a:prstGeom>
        </p:spPr>
        <p:txBody>
          <a:bodyPr wrap="square">
            <a:spAutoFit/>
          </a:bodyPr>
          <a:lstStyle/>
          <a:p>
            <a:pPr algn="ctr"/>
            <a:r>
              <a:rPr lang="ru-RU" sz="2000" dirty="0" err="1"/>
              <a:t>Що</a:t>
            </a:r>
            <a:r>
              <a:rPr lang="ru-RU" sz="2000" dirty="0"/>
              <a:t> </a:t>
            </a:r>
            <a:r>
              <a:rPr lang="ru-RU" sz="2000" dirty="0" err="1"/>
              <a:t>змінюється</a:t>
            </a:r>
            <a:r>
              <a:rPr lang="ru-RU" sz="2000" dirty="0"/>
              <a:t> для </a:t>
            </a:r>
            <a:r>
              <a:rPr lang="ru-RU" sz="2000" dirty="0" err="1"/>
              <a:t>учителів</a:t>
            </a:r>
            <a:r>
              <a:rPr lang="ru-RU" sz="2000" dirty="0" smtClean="0"/>
              <a:t>?</a:t>
            </a:r>
          </a:p>
          <a:p>
            <a:pPr algn="r"/>
            <a:endParaRPr lang="ru-RU" sz="2000" dirty="0"/>
          </a:p>
          <a:p>
            <a:r>
              <a:rPr lang="ru-RU" sz="2000" dirty="0"/>
              <a:t>Учитель – </a:t>
            </a:r>
            <a:r>
              <a:rPr lang="ru-RU" sz="2000" dirty="0" err="1"/>
              <a:t>це</a:t>
            </a:r>
            <a:r>
              <a:rPr lang="ru-RU" sz="2000" dirty="0"/>
              <a:t> </a:t>
            </a:r>
            <a:r>
              <a:rPr lang="ru-RU" sz="2000" dirty="0" err="1"/>
              <a:t>людина</a:t>
            </a:r>
            <a:r>
              <a:rPr lang="ru-RU" sz="2000" dirty="0"/>
              <a:t>, на </a:t>
            </a:r>
            <a:r>
              <a:rPr lang="ru-RU" sz="2000" dirty="0" err="1"/>
              <a:t>якій</a:t>
            </a:r>
            <a:r>
              <a:rPr lang="ru-RU" sz="2000" dirty="0"/>
              <a:t> </a:t>
            </a:r>
            <a:r>
              <a:rPr lang="ru-RU" sz="2000" dirty="0" err="1"/>
              <a:t>тримається</a:t>
            </a:r>
            <a:r>
              <a:rPr lang="ru-RU" sz="2000" dirty="0"/>
              <a:t> реформа</a:t>
            </a:r>
          </a:p>
          <a:p>
            <a:endParaRPr lang="ru-RU" sz="2000" dirty="0"/>
          </a:p>
          <a:p>
            <a:r>
              <a:rPr lang="ru-RU" sz="2000" dirty="0"/>
              <a:t>• </a:t>
            </a:r>
            <a:r>
              <a:rPr lang="ru-RU" sz="2000" dirty="0" err="1"/>
              <a:t>Мотивація</a:t>
            </a:r>
            <a:r>
              <a:rPr lang="ru-RU" sz="2000" dirty="0"/>
              <a:t>.</a:t>
            </a:r>
          </a:p>
          <a:p>
            <a:r>
              <a:rPr lang="ru-RU" sz="2000" dirty="0"/>
              <a:t>• </a:t>
            </a:r>
            <a:r>
              <a:rPr lang="ru-RU" sz="2000" dirty="0" err="1"/>
              <a:t>Професійне</a:t>
            </a:r>
            <a:r>
              <a:rPr lang="ru-RU" sz="2000" dirty="0"/>
              <a:t> </a:t>
            </a:r>
            <a:r>
              <a:rPr lang="ru-RU" sz="2000" dirty="0" err="1"/>
              <a:t>зростання</a:t>
            </a:r>
            <a:r>
              <a:rPr lang="ru-RU" sz="2000" dirty="0"/>
              <a:t>.</a:t>
            </a:r>
          </a:p>
          <a:p>
            <a:r>
              <a:rPr lang="ru-RU" sz="2000" dirty="0"/>
              <a:t>• </a:t>
            </a:r>
            <a:r>
              <a:rPr lang="ru-RU" sz="2000" dirty="0" err="1"/>
              <a:t>Підвищення</a:t>
            </a:r>
            <a:r>
              <a:rPr lang="ru-RU" sz="2000" dirty="0"/>
              <a:t> </a:t>
            </a:r>
            <a:r>
              <a:rPr lang="ru-RU" sz="2000" dirty="0" err="1"/>
              <a:t>соціального</a:t>
            </a:r>
            <a:r>
              <a:rPr lang="ru-RU" sz="2000" dirty="0"/>
              <a:t> статусу.</a:t>
            </a:r>
          </a:p>
          <a:p>
            <a:r>
              <a:rPr lang="ru-RU" sz="2000" dirty="0"/>
              <a:t>• Свобода </a:t>
            </a:r>
            <a:r>
              <a:rPr lang="ru-RU" sz="2000" dirty="0" err="1"/>
              <a:t>дій</a:t>
            </a:r>
            <a:r>
              <a:rPr lang="ru-RU" sz="2000" dirty="0"/>
              <a:t> (</a:t>
            </a:r>
            <a:r>
              <a:rPr lang="ru-RU" sz="2000" dirty="0" err="1"/>
              <a:t>програми</a:t>
            </a:r>
            <a:r>
              <a:rPr lang="ru-RU" sz="2000" dirty="0"/>
              <a:t>, </a:t>
            </a:r>
            <a:r>
              <a:rPr lang="ru-RU" sz="2000" dirty="0" err="1"/>
              <a:t>навчальні</a:t>
            </a:r>
            <a:r>
              <a:rPr lang="ru-RU" sz="2000" dirty="0"/>
              <a:t> </a:t>
            </a:r>
            <a:r>
              <a:rPr lang="ru-RU" sz="2000" dirty="0" err="1"/>
              <a:t>плани</a:t>
            </a:r>
            <a:r>
              <a:rPr lang="ru-RU" sz="2000" dirty="0"/>
              <a:t>, </a:t>
            </a:r>
            <a:r>
              <a:rPr lang="ru-RU" sz="2000" dirty="0" err="1"/>
              <a:t>тощо</a:t>
            </a:r>
            <a:r>
              <a:rPr lang="ru-RU" sz="2000" dirty="0"/>
              <a:t>).</a:t>
            </a:r>
          </a:p>
          <a:p>
            <a:r>
              <a:rPr lang="ru-RU" sz="2000" dirty="0"/>
              <a:t>• </a:t>
            </a:r>
            <a:r>
              <a:rPr lang="ru-RU" sz="2000" dirty="0" err="1"/>
              <a:t>Сертифікація</a:t>
            </a:r>
            <a:r>
              <a:rPr lang="ru-RU" sz="2000" dirty="0" smtClean="0"/>
              <a:t>.</a:t>
            </a:r>
            <a:endParaRPr lang="ru-RU" sz="2000" dirty="0"/>
          </a:p>
        </p:txBody>
      </p:sp>
      <p:sp>
        <p:nvSpPr>
          <p:cNvPr id="3" name="Прямоугольник 2"/>
          <p:cNvSpPr/>
          <p:nvPr/>
        </p:nvSpPr>
        <p:spPr>
          <a:xfrm>
            <a:off x="1025860" y="4011032"/>
            <a:ext cx="6786500" cy="369332"/>
          </a:xfrm>
          <a:prstGeom prst="rect">
            <a:avLst/>
          </a:prstGeom>
        </p:spPr>
        <p:txBody>
          <a:bodyPr wrap="square">
            <a:spAutoFit/>
          </a:bodyPr>
          <a:lstStyle/>
          <a:p>
            <a:r>
              <a:rPr lang="ru-RU" dirty="0"/>
              <a:t>Один </a:t>
            </a:r>
            <a:r>
              <a:rPr lang="ru-RU" dirty="0" err="1"/>
              <a:t>із</a:t>
            </a:r>
            <a:r>
              <a:rPr lang="ru-RU" dirty="0"/>
              <a:t> </a:t>
            </a:r>
            <a:r>
              <a:rPr lang="ru-RU" dirty="0" err="1"/>
              <a:t>принципів</a:t>
            </a:r>
            <a:r>
              <a:rPr lang="ru-RU" dirty="0"/>
              <a:t> </a:t>
            </a:r>
            <a:r>
              <a:rPr lang="ru-RU" dirty="0" err="1"/>
              <a:t>Нової</a:t>
            </a:r>
            <a:r>
              <a:rPr lang="ru-RU" dirty="0"/>
              <a:t> </a:t>
            </a:r>
            <a:r>
              <a:rPr lang="ru-RU" dirty="0" err="1"/>
              <a:t>української</a:t>
            </a:r>
            <a:r>
              <a:rPr lang="ru-RU" dirty="0"/>
              <a:t> </a:t>
            </a:r>
            <a:r>
              <a:rPr lang="ru-RU" dirty="0" err="1"/>
              <a:t>школи</a:t>
            </a:r>
            <a:r>
              <a:rPr lang="ru-RU" dirty="0"/>
              <a:t> </a:t>
            </a:r>
            <a:r>
              <a:rPr lang="ru-RU" dirty="0" smtClean="0"/>
              <a:t>– партнерство</a:t>
            </a:r>
            <a:endParaRPr lang="ru-RU" dirty="0"/>
          </a:p>
        </p:txBody>
      </p:sp>
      <p:sp>
        <p:nvSpPr>
          <p:cNvPr id="4" name="Прямоугольник 3"/>
          <p:cNvSpPr/>
          <p:nvPr/>
        </p:nvSpPr>
        <p:spPr>
          <a:xfrm>
            <a:off x="2286000" y="3606800"/>
            <a:ext cx="2937727" cy="369332"/>
          </a:xfrm>
          <a:prstGeom prst="rect">
            <a:avLst/>
          </a:prstGeom>
        </p:spPr>
        <p:txBody>
          <a:bodyPr wrap="none">
            <a:spAutoFit/>
          </a:bodyPr>
          <a:lstStyle/>
          <a:p>
            <a:r>
              <a:rPr lang="uk-UA" dirty="0"/>
              <a:t>Що змінюється для батьків?</a:t>
            </a:r>
          </a:p>
        </p:txBody>
      </p:sp>
    </p:spTree>
    <p:extLst>
      <p:ext uri="{BB962C8B-B14F-4D97-AF65-F5344CB8AC3E}">
        <p14:creationId xmlns:p14="http://schemas.microsoft.com/office/powerpoint/2010/main" val="36641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6552728" cy="469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18523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3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788" y="249175"/>
            <a:ext cx="5292588" cy="1458162"/>
          </a:xfrm>
          <a:prstGeom prst="rect">
            <a:avLst/>
          </a:prstGeom>
        </p:spPr>
      </p:pic>
      <p:pic>
        <p:nvPicPr>
          <p:cNvPr id="6" name="Рисунок 5"/>
          <p:cNvPicPr>
            <a:picLocks noChangeAspect="1"/>
          </p:cNvPicPr>
          <p:nvPr/>
        </p:nvPicPr>
        <p:blipFill>
          <a:blip r:embed="rId3"/>
          <a:stretch>
            <a:fillRect/>
          </a:stretch>
        </p:blipFill>
        <p:spPr>
          <a:xfrm>
            <a:off x="1192" y="2510899"/>
            <a:ext cx="9141619" cy="3495481"/>
          </a:xfrm>
          <a:prstGeom prst="rect">
            <a:avLst/>
          </a:prstGeom>
        </p:spPr>
      </p:pic>
      <p:pic>
        <p:nvPicPr>
          <p:cNvPr id="7" name="Рисунок 6"/>
          <p:cNvPicPr>
            <a:picLocks noChangeAspect="1"/>
          </p:cNvPicPr>
          <p:nvPr/>
        </p:nvPicPr>
        <p:blipFill>
          <a:blip r:embed="rId4"/>
          <a:stretch>
            <a:fillRect/>
          </a:stretch>
        </p:blipFill>
        <p:spPr>
          <a:xfrm>
            <a:off x="4427984" y="1160750"/>
            <a:ext cx="3456384" cy="1350149"/>
          </a:xfrm>
          <a:prstGeom prst="rect">
            <a:avLst/>
          </a:prstGeom>
        </p:spPr>
      </p:pic>
    </p:spTree>
    <p:extLst>
      <p:ext uri="{BB962C8B-B14F-4D97-AF65-F5344CB8AC3E}">
        <p14:creationId xmlns:p14="http://schemas.microsoft.com/office/powerpoint/2010/main" val="19668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91" y="2759764"/>
            <a:ext cx="2848626" cy="3240360"/>
          </a:xfrm>
          <a:prstGeom prst="rect">
            <a:avLst/>
          </a:prstGeom>
        </p:spPr>
      </p:pic>
      <p:pic>
        <p:nvPicPr>
          <p:cNvPr id="2" name="Рисунок 1"/>
          <p:cNvPicPr>
            <a:picLocks noChangeAspect="1"/>
          </p:cNvPicPr>
          <p:nvPr/>
        </p:nvPicPr>
        <p:blipFill>
          <a:blip r:embed="rId3"/>
          <a:stretch>
            <a:fillRect/>
          </a:stretch>
        </p:blipFill>
        <p:spPr>
          <a:xfrm>
            <a:off x="2808722" y="1578770"/>
            <a:ext cx="6310237" cy="4421981"/>
          </a:xfrm>
          <a:prstGeom prst="rect">
            <a:avLst/>
          </a:prstGeom>
        </p:spPr>
      </p:pic>
      <p:pic>
        <p:nvPicPr>
          <p:cNvPr id="6" name="Рисунок 5"/>
          <p:cNvPicPr>
            <a:picLocks noChangeAspect="1"/>
          </p:cNvPicPr>
          <p:nvPr/>
        </p:nvPicPr>
        <p:blipFill>
          <a:blip r:embed="rId4"/>
          <a:stretch>
            <a:fillRect/>
          </a:stretch>
        </p:blipFill>
        <p:spPr>
          <a:xfrm>
            <a:off x="1191" y="857250"/>
            <a:ext cx="2848626" cy="720893"/>
          </a:xfrm>
          <a:prstGeom prst="rect">
            <a:avLst/>
          </a:prstGeom>
        </p:spPr>
      </p:pic>
      <p:sp>
        <p:nvSpPr>
          <p:cNvPr id="7" name="Прямоугольник 6"/>
          <p:cNvSpPr/>
          <p:nvPr/>
        </p:nvSpPr>
        <p:spPr>
          <a:xfrm>
            <a:off x="3060413" y="975323"/>
            <a:ext cx="2586627" cy="507831"/>
          </a:xfrm>
          <a:prstGeom prst="rect">
            <a:avLst/>
          </a:prstGeom>
        </p:spPr>
        <p:txBody>
          <a:bodyPr wrap="square">
            <a:spAutoFit/>
          </a:bodyPr>
          <a:lstStyle/>
          <a:p>
            <a:pPr defTabSz="685800"/>
            <a:r>
              <a:rPr lang="ru-RU" sz="2700" dirty="0" err="1">
                <a:solidFill>
                  <a:srgbClr val="202124"/>
                </a:solidFill>
                <a:latin typeface="arial" panose="020B0604020202020204" pitchFamily="34" charset="0"/>
              </a:rPr>
              <a:t>Карти</a:t>
            </a:r>
            <a:r>
              <a:rPr lang="ru-RU" sz="2700" dirty="0">
                <a:solidFill>
                  <a:srgbClr val="202124"/>
                </a:solidFill>
                <a:latin typeface="arial" panose="020B0604020202020204" pitchFamily="34" charset="0"/>
              </a:rPr>
              <a:t> </a:t>
            </a:r>
            <a:r>
              <a:rPr lang="en-GB" sz="2700" dirty="0">
                <a:solidFill>
                  <a:srgbClr val="202124"/>
                </a:solidFill>
                <a:latin typeface="arial" panose="020B0604020202020204" pitchFamily="34" charset="0"/>
              </a:rPr>
              <a:t>Google</a:t>
            </a:r>
            <a:endParaRPr lang="uk-UA" sz="2700" dirty="0">
              <a:solidFill>
                <a:srgbClr val="545454"/>
              </a:solidFill>
              <a:latin typeface="Century Gothic"/>
            </a:endParaRPr>
          </a:p>
        </p:txBody>
      </p:sp>
      <p:pic>
        <p:nvPicPr>
          <p:cNvPr id="8" name="Рисунок 7"/>
          <p:cNvPicPr>
            <a:picLocks noChangeAspect="1"/>
          </p:cNvPicPr>
          <p:nvPr/>
        </p:nvPicPr>
        <p:blipFill>
          <a:blip r:embed="rId5"/>
          <a:stretch>
            <a:fillRect/>
          </a:stretch>
        </p:blipFill>
        <p:spPr>
          <a:xfrm>
            <a:off x="5654669" y="857250"/>
            <a:ext cx="3464289" cy="720893"/>
          </a:xfrm>
          <a:prstGeom prst="rect">
            <a:avLst/>
          </a:prstGeom>
        </p:spPr>
      </p:pic>
      <p:pic>
        <p:nvPicPr>
          <p:cNvPr id="9" name="Рисунок 8"/>
          <p:cNvPicPr>
            <a:picLocks noChangeAspect="1"/>
          </p:cNvPicPr>
          <p:nvPr/>
        </p:nvPicPr>
        <p:blipFill>
          <a:blip r:embed="rId6"/>
          <a:stretch>
            <a:fillRect/>
          </a:stretch>
        </p:blipFill>
        <p:spPr>
          <a:xfrm>
            <a:off x="115212" y="0"/>
            <a:ext cx="2734605" cy="2759764"/>
          </a:xfrm>
          <a:prstGeom prst="rect">
            <a:avLst/>
          </a:prstGeom>
        </p:spPr>
      </p:pic>
    </p:spTree>
    <p:extLst>
      <p:ext uri="{BB962C8B-B14F-4D97-AF65-F5344CB8AC3E}">
        <p14:creationId xmlns:p14="http://schemas.microsoft.com/office/powerpoint/2010/main" val="387077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2699"/>
            <a:ext cx="8046894" cy="2939074"/>
          </a:xfrm>
          <a:prstGeom prst="rect">
            <a:avLst/>
          </a:prstGeom>
        </p:spPr>
        <p:txBody>
          <a:bodyPr wrap="square">
            <a:spAutoFit/>
          </a:bodyPr>
          <a:lstStyle/>
          <a:p>
            <a:pPr indent="337661" algn="just" defTabSz="685800">
              <a:lnSpc>
                <a:spcPct val="115000"/>
              </a:lnSpc>
              <a:defRPr/>
            </a:pP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Google</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Планета Земля </a:t>
            </a:r>
            <a:r>
              <a:rPr lang="uk-UA" b="1"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a:t>
            </a:r>
            <a:r>
              <a:rPr lang="ru-RU"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https://www.google.com.ua/intl/uk/earth/</a:t>
            </a:r>
            <a:r>
              <a:rPr lang="uk-UA" b="1"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погляньте на світ по-новому, долаючи відстані легкими рухами пальців. Насолоджуйтеся видом відомих пам'яток і міст світу в реалістичних тривимірних моделях. Перейдіть в режим Перегляду вулиць і прогуляйтеся по будь-якого вподобаного вам маршруту. Увімкніть шар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Voyager</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щоб побачити знімки нашої планети, зроблені професійними фотографами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Sesame</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Street</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BBC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Earth</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НАСА і інших партнерів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Google</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За допомогою інструментів сервісу можна визначати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геогафічні</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координати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обʼєктів</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їх висоту над рівнем моря, відстані між </a:t>
            </a:r>
            <a:r>
              <a:rPr lang="uk-UA" dirty="0" err="1">
                <a:solidFill>
                  <a:srgbClr val="545454"/>
                </a:solidFill>
                <a:latin typeface="Times New Roman" panose="02020603050405020304" pitchFamily="18" charset="0"/>
                <a:ea typeface="Calibri" panose="020F0502020204030204" pitchFamily="34" charset="0"/>
                <a:cs typeface="Times New Roman" panose="02020603050405020304" pitchFamily="18" charset="0"/>
              </a:rPr>
              <a:t>обʼєктами</a:t>
            </a:r>
            <a:r>
              <a:rPr lang="uk-UA" dirty="0">
                <a:solidFill>
                  <a:srgbClr val="545454"/>
                </a:solidFill>
                <a:latin typeface="Times New Roman" panose="02020603050405020304" pitchFamily="18" charset="0"/>
                <a:ea typeface="Calibri" panose="020F0502020204030204" pitchFamily="34" charset="0"/>
                <a:cs typeface="Times New Roman" panose="02020603050405020304" pitchFamily="18" charset="0"/>
              </a:rPr>
              <a:t> та робити інші вимірювання.</a:t>
            </a:r>
            <a:endParaRPr lang="ru-RU" dirty="0">
              <a:solidFill>
                <a:srgbClr val="545454"/>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p:nvPr/>
        </p:nvPicPr>
        <p:blipFill>
          <a:blip r:embed="rId3"/>
          <a:stretch>
            <a:fillRect/>
          </a:stretch>
        </p:blipFill>
        <p:spPr>
          <a:xfrm>
            <a:off x="1223628" y="3645024"/>
            <a:ext cx="6516723" cy="2880320"/>
          </a:xfrm>
          <a:prstGeom prst="rect">
            <a:avLst/>
          </a:prstGeom>
        </p:spPr>
      </p:pic>
    </p:spTree>
    <p:extLst>
      <p:ext uri="{BB962C8B-B14F-4D97-AF65-F5344CB8AC3E}">
        <p14:creationId xmlns:p14="http://schemas.microsoft.com/office/powerpoint/2010/main" val="865807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192" y="5621560"/>
            <a:ext cx="1392668" cy="378521"/>
          </a:xfrm>
          <a:prstGeom prst="rect">
            <a:avLst/>
          </a:prstGeom>
        </p:spPr>
      </p:pic>
      <p:pic>
        <p:nvPicPr>
          <p:cNvPr id="4" name="Рисунок 3"/>
          <p:cNvPicPr>
            <a:picLocks noChangeAspect="1"/>
          </p:cNvPicPr>
          <p:nvPr/>
        </p:nvPicPr>
        <p:blipFill>
          <a:blip r:embed="rId3"/>
          <a:stretch>
            <a:fillRect/>
          </a:stretch>
        </p:blipFill>
        <p:spPr>
          <a:xfrm>
            <a:off x="1191" y="857920"/>
            <a:ext cx="9141619" cy="5142161"/>
          </a:xfrm>
          <a:prstGeom prst="rect">
            <a:avLst/>
          </a:prstGeom>
        </p:spPr>
      </p:pic>
      <p:pic>
        <p:nvPicPr>
          <p:cNvPr id="3074" name="Picture 2" descr="http://qrcoder.ru/code/?https%3A%2F%2Fnew.osvitanet.com.ua%2F&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38" y="3212976"/>
            <a:ext cx="1890210" cy="189021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709647"/>
            <a:ext cx="8262918" cy="738664"/>
          </a:xfrm>
          <a:prstGeom prst="rect">
            <a:avLst/>
          </a:prstGeom>
        </p:spPr>
        <p:txBody>
          <a:bodyPr wrap="square">
            <a:spAutoFit/>
          </a:bodyPr>
          <a:lstStyle/>
          <a:p>
            <a:pPr algn="ctr" defTabSz="685800"/>
            <a:r>
              <a:rPr lang="ru-RU" sz="2100" b="1" dirty="0" err="1">
                <a:solidFill>
                  <a:prstClr val="white"/>
                </a:solidFill>
                <a:effectLst>
                  <a:outerShdw blurRad="38100" dist="38100" dir="2700000" algn="tl">
                    <a:srgbClr val="000000">
                      <a:alpha val="43137"/>
                    </a:srgbClr>
                  </a:outerShdw>
                </a:effectLst>
                <a:latin typeface="Calibri"/>
              </a:rPr>
              <a:t>Навчальний</a:t>
            </a:r>
            <a:r>
              <a:rPr lang="ru-RU" sz="2100" b="1" dirty="0">
                <a:solidFill>
                  <a:prstClr val="white"/>
                </a:solidFill>
                <a:effectLst>
                  <a:outerShdw blurRad="38100" dist="38100" dir="2700000" algn="tl">
                    <a:srgbClr val="000000">
                      <a:alpha val="43137"/>
                    </a:srgbClr>
                  </a:outerShdw>
                </a:effectLst>
                <a:latin typeface="Calibri"/>
              </a:rPr>
              <a:t> онлайн-ресурс ПРАТ «ІНСТИТУТ ПЕРЕДОВИХ ТЕХНОЛОГІЙ» ЕЛЕКТРОННІ ІНТЕРНЕТ-КАРТИ</a:t>
            </a:r>
          </a:p>
        </p:txBody>
      </p:sp>
      <p:pic>
        <p:nvPicPr>
          <p:cNvPr id="5" name="Рисунок 4"/>
          <p:cNvPicPr>
            <a:picLocks noChangeAspect="1"/>
          </p:cNvPicPr>
          <p:nvPr/>
        </p:nvPicPr>
        <p:blipFill>
          <a:blip r:embed="rId5"/>
          <a:stretch>
            <a:fillRect/>
          </a:stretch>
        </p:blipFill>
        <p:spPr>
          <a:xfrm>
            <a:off x="7805453" y="4669513"/>
            <a:ext cx="1358002" cy="1330568"/>
          </a:xfrm>
          <a:prstGeom prst="rect">
            <a:avLst/>
          </a:prstGeom>
        </p:spPr>
      </p:pic>
    </p:spTree>
    <p:extLst>
      <p:ext uri="{BB962C8B-B14F-4D97-AF65-F5344CB8AC3E}">
        <p14:creationId xmlns:p14="http://schemas.microsoft.com/office/powerpoint/2010/main" val="31717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2">
            <a:extLst>
              <a:ext uri="{FF2B5EF4-FFF2-40B4-BE49-F238E27FC236}">
                <a16:creationId xmlns:a16="http://schemas.microsoft.com/office/drawing/2014/main" xmlns="" id="{D8D3A9AC-822A-456D-9A80-09CF1582D1DB}"/>
              </a:ext>
            </a:extLst>
          </p:cNvPr>
          <p:cNvSpPr/>
          <p:nvPr/>
        </p:nvSpPr>
        <p:spPr>
          <a:xfrm>
            <a:off x="1835696" y="0"/>
            <a:ext cx="7058504" cy="830997"/>
          </a:xfrm>
          <a:prstGeom prst="rect">
            <a:avLst/>
          </a:prstGeom>
        </p:spPr>
        <p:txBody>
          <a:bodyPr wrap="square">
            <a:spAutoFit/>
          </a:bodyPr>
          <a:lstStyle/>
          <a:p>
            <a:pPr algn="ctr"/>
            <a:r>
              <a:rPr lang="ru-RU" b="1" dirty="0" err="1">
                <a:solidFill>
                  <a:schemeClr val="accent1"/>
                </a:solidFill>
                <a:latin typeface="Times New Roman" pitchFamily="18" charset="0"/>
                <a:cs typeface="Times New Roman" pitchFamily="18" charset="0"/>
              </a:rPr>
              <a:t>Освітній</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процес</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організовується</a:t>
            </a:r>
            <a:r>
              <a:rPr lang="ru-RU" b="1" dirty="0">
                <a:solidFill>
                  <a:schemeClr val="accent1"/>
                </a:solidFill>
                <a:latin typeface="Times New Roman" pitchFamily="18" charset="0"/>
                <a:cs typeface="Times New Roman" pitchFamily="18" charset="0"/>
              </a:rPr>
              <a:t> в </a:t>
            </a:r>
            <a:r>
              <a:rPr lang="ru-RU" b="1" dirty="0" err="1">
                <a:solidFill>
                  <a:schemeClr val="accent1"/>
                </a:solidFill>
                <a:latin typeface="Times New Roman" pitchFamily="18" charset="0"/>
                <a:cs typeface="Times New Roman" pitchFamily="18" charset="0"/>
              </a:rPr>
              <a:t>безпечному</a:t>
            </a:r>
            <a:r>
              <a:rPr lang="ru-RU" b="1" dirty="0">
                <a:solidFill>
                  <a:schemeClr val="accent1"/>
                </a:solidFill>
                <a:latin typeface="Times New Roman" pitchFamily="18" charset="0"/>
                <a:cs typeface="Times New Roman" pitchFamily="18" charset="0"/>
              </a:rPr>
              <a:t>  </a:t>
            </a:r>
          </a:p>
          <a:p>
            <a:pPr algn="ctr"/>
            <a:r>
              <a:rPr lang="ru-RU" b="1" dirty="0" err="1">
                <a:solidFill>
                  <a:schemeClr val="accent1"/>
                </a:solidFill>
                <a:latin typeface="Times New Roman" pitchFamily="18" charset="0"/>
                <a:cs typeface="Times New Roman" pitchFamily="18" charset="0"/>
              </a:rPr>
              <a:t>освітньому</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середовищі</a:t>
            </a:r>
            <a:endParaRPr lang="ru-RU" b="1" dirty="0">
              <a:solidFill>
                <a:schemeClr val="accent1"/>
              </a:solidFill>
              <a:latin typeface="Times New Roman" pitchFamily="18" charset="0"/>
              <a:cs typeface="Times New Roman" pitchFamily="18" charset="0"/>
            </a:endParaRPr>
          </a:p>
        </p:txBody>
      </p:sp>
      <p:graphicFrame>
        <p:nvGraphicFramePr>
          <p:cNvPr id="8" name="Схема 7">
            <a:extLst>
              <a:ext uri="{FF2B5EF4-FFF2-40B4-BE49-F238E27FC236}">
                <a16:creationId xmlns:a16="http://schemas.microsoft.com/office/drawing/2014/main" xmlns="" id="{4F505262-0216-485E-90EB-A69625E2282C}"/>
              </a:ext>
            </a:extLst>
          </p:cNvPr>
          <p:cNvGraphicFramePr/>
          <p:nvPr>
            <p:extLst>
              <p:ext uri="{D42A27DB-BD31-4B8C-83A1-F6EECF244321}">
                <p14:modId xmlns:p14="http://schemas.microsoft.com/office/powerpoint/2010/main" val="3017020016"/>
              </p:ext>
            </p:extLst>
          </p:nvPr>
        </p:nvGraphicFramePr>
        <p:xfrm>
          <a:off x="1071228" y="722811"/>
          <a:ext cx="4769296" cy="342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кутник 1">
            <a:extLst>
              <a:ext uri="{FF2B5EF4-FFF2-40B4-BE49-F238E27FC236}">
                <a16:creationId xmlns:a16="http://schemas.microsoft.com/office/drawing/2014/main" xmlns="" id="{FE22A2C3-EF35-4436-A578-0C1F66786F61}"/>
              </a:ext>
            </a:extLst>
          </p:cNvPr>
          <p:cNvSpPr>
            <a:spLocks noChangeArrowheads="1"/>
          </p:cNvSpPr>
          <p:nvPr/>
        </p:nvSpPr>
        <p:spPr bwMode="auto">
          <a:xfrm>
            <a:off x="5994400" y="830997"/>
            <a:ext cx="304209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uk-UA" altLang="uk-UA" sz="1400" dirty="0">
                <a:solidFill>
                  <a:schemeClr val="accent1"/>
                </a:solidFill>
              </a:rPr>
              <a:t>Наказ Міністерства охорони здоров’я України від 01 серпня 2022 року № 1371 «Про затвердження Змін до деяких наказів Міністерства охорони здоров’я України»</a:t>
            </a:r>
            <a:endParaRPr lang="ru-RU" altLang="uk-UA" sz="1400" dirty="0">
              <a:solidFill>
                <a:schemeClr val="accent1"/>
              </a:solidFill>
              <a:cs typeface="Arial" panose="020B0604020202020204" pitchFamily="34" charset="0"/>
            </a:endParaRPr>
          </a:p>
          <a:p>
            <a:r>
              <a:rPr lang="ru-RU" altLang="uk-UA" sz="1400" dirty="0">
                <a:solidFill>
                  <a:schemeClr val="accent1"/>
                </a:solidFill>
                <a:cs typeface="Arial" panose="020B0604020202020204" pitchFamily="34" charset="0"/>
              </a:rPr>
              <a:t>10. В </a:t>
            </a:r>
            <a:r>
              <a:rPr lang="ru-RU" altLang="uk-UA" sz="1400" dirty="0" err="1">
                <a:solidFill>
                  <a:schemeClr val="accent1"/>
                </a:solidFill>
                <a:cs typeface="Arial" panose="020B0604020202020204" pitchFamily="34" charset="0"/>
              </a:rPr>
              <a:t>умовах</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воєнного</a:t>
            </a:r>
            <a:r>
              <a:rPr lang="ru-RU" altLang="uk-UA" sz="1400" dirty="0">
                <a:solidFill>
                  <a:schemeClr val="accent1"/>
                </a:solidFill>
                <a:cs typeface="Arial" panose="020B0604020202020204" pitchFamily="34" charset="0"/>
              </a:rPr>
              <a:t> стану, </a:t>
            </a:r>
            <a:r>
              <a:rPr lang="ru-RU" altLang="uk-UA" sz="1400" dirty="0" err="1">
                <a:solidFill>
                  <a:schemeClr val="accent1"/>
                </a:solidFill>
                <a:cs typeface="Arial" panose="020B0604020202020204" pitchFamily="34" charset="0"/>
              </a:rPr>
              <a:t>надзвичайної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ситуації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іншого</a:t>
            </a:r>
            <a:r>
              <a:rPr lang="ru-RU" altLang="uk-UA" sz="1400" dirty="0">
                <a:solidFill>
                  <a:schemeClr val="accent1"/>
                </a:solidFill>
                <a:cs typeface="Arial" panose="020B0604020202020204" pitchFamily="34" charset="0"/>
              </a:rPr>
              <a:t> характеру </a:t>
            </a:r>
            <a:r>
              <a:rPr lang="ru-RU" altLang="uk-UA" sz="1400" dirty="0" err="1">
                <a:solidFill>
                  <a:schemeClr val="accent1"/>
                </a:solidFill>
                <a:cs typeface="Arial" panose="020B0604020202020204" pitchFamily="34" charset="0"/>
              </a:rPr>
              <a:t>безперервна</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тривалість</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навчальних</a:t>
            </a:r>
            <a:r>
              <a:rPr lang="ru-RU" altLang="uk-UA" sz="1400" dirty="0">
                <a:solidFill>
                  <a:schemeClr val="accent1"/>
                </a:solidFill>
                <a:cs typeface="Arial" panose="020B0604020202020204" pitchFamily="34" charset="0"/>
              </a:rPr>
              <a:t> занять при </a:t>
            </a:r>
            <a:r>
              <a:rPr lang="ru-RU" altLang="uk-UA" sz="1400" dirty="0" err="1">
                <a:solidFill>
                  <a:schemeClr val="accent1"/>
                </a:solidFill>
                <a:cs typeface="Arial" panose="020B0604020202020204" pitchFamily="34" charset="0"/>
              </a:rPr>
              <a:t>організації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дистанційного</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навчання</a:t>
            </a:r>
            <a:r>
              <a:rPr lang="ru-RU" altLang="uk-UA" sz="1400" dirty="0">
                <a:solidFill>
                  <a:schemeClr val="accent1"/>
                </a:solidFill>
                <a:cs typeface="Arial" panose="020B0604020202020204" pitchFamily="34" charset="0"/>
              </a:rPr>
              <a:t> у синхронному </a:t>
            </a:r>
            <a:r>
              <a:rPr lang="ru-RU" altLang="uk-UA" sz="1400" dirty="0" err="1">
                <a:solidFill>
                  <a:schemeClr val="accent1"/>
                </a:solidFill>
                <a:cs typeface="Arial" panose="020B0604020202020204" pitchFamily="34" charset="0"/>
              </a:rPr>
              <a:t>форматі</a:t>
            </a:r>
            <a:r>
              <a:rPr lang="ru-RU" altLang="uk-UA" sz="1400" dirty="0">
                <a:solidFill>
                  <a:schemeClr val="accent1"/>
                </a:solidFill>
                <a:cs typeface="Arial" panose="020B0604020202020204" pitchFamily="34" charset="0"/>
              </a:rPr>
              <a:t> не повинна </a:t>
            </a:r>
            <a:r>
              <a:rPr lang="ru-RU" altLang="uk-UA" sz="1400" dirty="0" err="1">
                <a:solidFill>
                  <a:schemeClr val="accent1"/>
                </a:solidFill>
                <a:cs typeface="Arial" panose="020B0604020202020204" pitchFamily="34" charset="0"/>
              </a:rPr>
              <a:t>перевищувати</a:t>
            </a:r>
            <a:r>
              <a:rPr lang="ru-RU" altLang="uk-UA" sz="1400" dirty="0">
                <a:solidFill>
                  <a:schemeClr val="accent1"/>
                </a:solidFill>
                <a:cs typeface="Arial" panose="020B0604020202020204" pitchFamily="34" charset="0"/>
              </a:rPr>
              <a:t> для </a:t>
            </a:r>
            <a:r>
              <a:rPr lang="ru-RU" altLang="uk-UA" sz="1400" dirty="0" err="1">
                <a:solidFill>
                  <a:schemeClr val="accent1"/>
                </a:solidFill>
                <a:cs typeface="Arial" panose="020B0604020202020204" pitchFamily="34" charset="0"/>
              </a:rPr>
              <a:t>учнів</a:t>
            </a:r>
            <a:r>
              <a:rPr lang="ru-RU" altLang="uk-UA" sz="1400" dirty="0">
                <a:solidFill>
                  <a:schemeClr val="accent1"/>
                </a:solidFill>
                <a:cs typeface="Arial" panose="020B0604020202020204" pitchFamily="34" charset="0"/>
              </a:rPr>
              <a:t>:</a:t>
            </a:r>
          </a:p>
          <a:p>
            <a:pPr>
              <a:buFont typeface="Arial" panose="020B0604020202020204" pitchFamily="34" charset="0"/>
              <a:buChar char="•"/>
            </a:pPr>
            <a:r>
              <a:rPr lang="ru-RU" altLang="uk-UA" sz="1400" dirty="0" smtClean="0">
                <a:solidFill>
                  <a:schemeClr val="accent1"/>
                </a:solidFill>
                <a:cs typeface="Arial" panose="020B0604020202020204" pitchFamily="34" charset="0"/>
              </a:rPr>
              <a:t>5-6 </a:t>
            </a:r>
            <a:r>
              <a:rPr lang="ru-RU" altLang="uk-UA" sz="1400" dirty="0" err="1">
                <a:solidFill>
                  <a:schemeClr val="accent1"/>
                </a:solidFill>
                <a:cs typeface="Arial" panose="020B0604020202020204" pitchFamily="34" charset="0"/>
              </a:rPr>
              <a:t>класів</a:t>
            </a:r>
            <a:r>
              <a:rPr lang="ru-RU" altLang="uk-UA" sz="1400" dirty="0">
                <a:solidFill>
                  <a:schemeClr val="accent1"/>
                </a:solidFill>
                <a:cs typeface="Arial" panose="020B0604020202020204" pitchFamily="34" charset="0"/>
              </a:rPr>
              <a:t> – 2 </a:t>
            </a:r>
            <a:r>
              <a:rPr lang="ru-RU" altLang="uk-UA" sz="1400" dirty="0" err="1">
                <a:solidFill>
                  <a:schemeClr val="accent1"/>
                </a:solidFill>
                <a:cs typeface="Arial" panose="020B0604020202020204" pitchFamily="34" charset="0"/>
              </a:rPr>
              <a:t>навчальних</a:t>
            </a:r>
            <a:r>
              <a:rPr lang="ru-RU" altLang="uk-UA" sz="1400" dirty="0">
                <a:solidFill>
                  <a:schemeClr val="accent1"/>
                </a:solidFill>
                <a:cs typeface="Arial" panose="020B0604020202020204" pitchFamily="34" charset="0"/>
              </a:rPr>
              <a:t> занять по 45 </a:t>
            </a:r>
            <a:r>
              <a:rPr lang="ru-RU" altLang="uk-UA" sz="1400" dirty="0" err="1">
                <a:solidFill>
                  <a:schemeClr val="accent1"/>
                </a:solidFill>
                <a:cs typeface="Arial" panose="020B0604020202020204" pitchFamily="34" charset="0"/>
              </a:rPr>
              <a:t>хв</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або</a:t>
            </a:r>
            <a:r>
              <a:rPr lang="ru-RU" altLang="uk-UA" sz="1400" dirty="0">
                <a:solidFill>
                  <a:schemeClr val="accent1"/>
                </a:solidFill>
                <a:cs typeface="Arial" panose="020B0604020202020204" pitchFamily="34" charset="0"/>
              </a:rPr>
              <a:t> 3 – по 35 </a:t>
            </a:r>
            <a:r>
              <a:rPr lang="ru-RU" altLang="uk-UA" sz="1400" dirty="0" err="1">
                <a:solidFill>
                  <a:schemeClr val="accent1"/>
                </a:solidFill>
                <a:cs typeface="Arial" panose="020B0604020202020204" pitchFamily="34" charset="0"/>
              </a:rPr>
              <a:t>хв</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або</a:t>
            </a:r>
            <a:r>
              <a:rPr lang="ru-RU" altLang="uk-UA" sz="1400" dirty="0">
                <a:solidFill>
                  <a:schemeClr val="accent1"/>
                </a:solidFill>
                <a:cs typeface="Arial" panose="020B0604020202020204" pitchFamily="34" charset="0"/>
              </a:rPr>
              <a:t> 4 – по 25 </a:t>
            </a:r>
            <a:r>
              <a:rPr lang="ru-RU" altLang="uk-UA" sz="1400" dirty="0" err="1">
                <a:solidFill>
                  <a:schemeClr val="accent1"/>
                </a:solidFill>
                <a:cs typeface="Arial" panose="020B0604020202020204" pitchFamily="34" charset="0"/>
              </a:rPr>
              <a:t>хв</a:t>
            </a:r>
            <a:r>
              <a:rPr lang="ru-RU" altLang="uk-UA" sz="1400" dirty="0" smtClean="0">
                <a:solidFill>
                  <a:schemeClr val="accent1"/>
                </a:solidFill>
                <a:cs typeface="Arial" panose="020B0604020202020204" pitchFamily="34" charset="0"/>
              </a:rPr>
              <a:t>.;</a:t>
            </a:r>
            <a:endParaRPr lang="ru-RU" altLang="uk-UA" sz="1400" dirty="0">
              <a:solidFill>
                <a:schemeClr val="accent1"/>
              </a:solidFill>
              <a:cs typeface="Arial" panose="020B0604020202020204" pitchFamily="34" charset="0"/>
            </a:endParaRPr>
          </a:p>
        </p:txBody>
      </p:sp>
      <p:sp>
        <p:nvSpPr>
          <p:cNvPr id="10" name="Прямоугольник 19">
            <a:extLst>
              <a:ext uri="{FF2B5EF4-FFF2-40B4-BE49-F238E27FC236}">
                <a16:creationId xmlns:a16="http://schemas.microsoft.com/office/drawing/2014/main" xmlns="" id="{1250B96B-8733-4E02-8B61-F71325C9D636}"/>
              </a:ext>
            </a:extLst>
          </p:cNvPr>
          <p:cNvSpPr/>
          <p:nvPr/>
        </p:nvSpPr>
        <p:spPr>
          <a:xfrm>
            <a:off x="1763688" y="4149080"/>
            <a:ext cx="4230712" cy="1077218"/>
          </a:xfrm>
          <a:prstGeom prst="rect">
            <a:avLst/>
          </a:prstGeom>
        </p:spPr>
        <p:txBody>
          <a:bodyPr wrap="square">
            <a:spAutoFit/>
          </a:bodyPr>
          <a:lstStyle/>
          <a:p>
            <a:pPr algn="ctr"/>
            <a:r>
              <a:rPr lang="ru-RU" sz="1600" b="1" i="1" dirty="0">
                <a:solidFill>
                  <a:schemeClr val="accent1"/>
                </a:solidFill>
                <a:cs typeface="Arial" panose="020B0604020202020204" pitchFamily="34" charset="0"/>
              </a:rPr>
              <a:t>Форма </a:t>
            </a:r>
            <a:r>
              <a:rPr lang="ru-RU" sz="1600" b="1" i="1" dirty="0" err="1">
                <a:solidFill>
                  <a:schemeClr val="accent1"/>
                </a:solidFill>
                <a:cs typeface="Arial" panose="020B0604020202020204" pitchFamily="34" charset="0"/>
              </a:rPr>
              <a:t>організації</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освітнього</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процесу</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може</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змінюватися</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впродовж</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навчального</a:t>
            </a:r>
            <a:r>
              <a:rPr lang="ru-RU" sz="1600" b="1" i="1" dirty="0">
                <a:solidFill>
                  <a:schemeClr val="accent1"/>
                </a:solidFill>
                <a:cs typeface="Arial" panose="020B0604020202020204" pitchFamily="34" charset="0"/>
              </a:rPr>
              <a:t> року в   </a:t>
            </a:r>
            <a:r>
              <a:rPr lang="ru-RU" sz="1600" b="1" i="1" dirty="0" err="1">
                <a:solidFill>
                  <a:schemeClr val="accent1"/>
                </a:solidFill>
                <a:cs typeface="Arial" panose="020B0604020202020204" pitchFamily="34" charset="0"/>
              </a:rPr>
              <a:t>залежності</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від</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безпекової</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ситуації</a:t>
            </a:r>
            <a:r>
              <a:rPr lang="ru-RU" sz="1600" b="1" i="1" dirty="0">
                <a:solidFill>
                  <a:schemeClr val="accent1"/>
                </a:solidFill>
                <a:cs typeface="Arial" panose="020B0604020202020204" pitchFamily="34" charset="0"/>
              </a:rPr>
              <a:t> у </a:t>
            </a:r>
            <a:r>
              <a:rPr lang="ru-RU" sz="1600" b="1" i="1" dirty="0" err="1">
                <a:solidFill>
                  <a:schemeClr val="accent1"/>
                </a:solidFill>
                <a:cs typeface="Arial" panose="020B0604020202020204" pitchFamily="34" charset="0"/>
              </a:rPr>
              <a:t>населеному</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пункті</a:t>
            </a:r>
            <a:r>
              <a:rPr lang="ru-RU" sz="1600" b="1" i="1" dirty="0">
                <a:solidFill>
                  <a:schemeClr val="accent1"/>
                </a:solidFill>
                <a:cs typeface="Arial" panose="020B0604020202020204" pitchFamily="34" charset="0"/>
              </a:rPr>
              <a:t>.</a:t>
            </a:r>
          </a:p>
        </p:txBody>
      </p:sp>
      <p:sp>
        <p:nvSpPr>
          <p:cNvPr id="11" name="Прямоугольник 1">
            <a:extLst>
              <a:ext uri="{FF2B5EF4-FFF2-40B4-BE49-F238E27FC236}">
                <a16:creationId xmlns:a16="http://schemas.microsoft.com/office/drawing/2014/main" xmlns="" id="{ACD53CD5-C009-4BD6-9564-65F1B8F7D74F}"/>
              </a:ext>
            </a:extLst>
          </p:cNvPr>
          <p:cNvSpPr/>
          <p:nvPr/>
        </p:nvSpPr>
        <p:spPr>
          <a:xfrm>
            <a:off x="1907704" y="5337646"/>
            <a:ext cx="7128792" cy="1323439"/>
          </a:xfrm>
          <a:prstGeom prst="rect">
            <a:avLst/>
          </a:prstGeom>
        </p:spPr>
        <p:txBody>
          <a:bodyPr wrap="square">
            <a:spAutoFit/>
          </a:bodyPr>
          <a:lstStyle/>
          <a:p>
            <a:r>
              <a:rPr lang="ru-RU" sz="1600" dirty="0" err="1">
                <a:cs typeface="Arial" panose="020B0604020202020204" pitchFamily="34" charset="0"/>
              </a:rPr>
              <a:t>Тривалість</a:t>
            </a:r>
            <a:r>
              <a:rPr lang="ru-RU" sz="1600" dirty="0">
                <a:cs typeface="Arial" panose="020B0604020202020204" pitchFamily="34" charset="0"/>
              </a:rPr>
              <a:t> </a:t>
            </a:r>
            <a:r>
              <a:rPr lang="ru-RU" sz="1600" dirty="0" err="1">
                <a:cs typeface="Arial" panose="020B0604020202020204" pitchFamily="34" charset="0"/>
              </a:rPr>
              <a:t>виконання</a:t>
            </a:r>
            <a:r>
              <a:rPr lang="ru-RU" sz="1600" dirty="0">
                <a:cs typeface="Arial" panose="020B0604020202020204" pitchFamily="34" charset="0"/>
              </a:rPr>
              <a:t> </a:t>
            </a:r>
            <a:r>
              <a:rPr lang="ru-RU" sz="1600" dirty="0" err="1">
                <a:cs typeface="Arial" panose="020B0604020202020204" pitchFamily="34" charset="0"/>
              </a:rPr>
              <a:t>завдань</a:t>
            </a:r>
            <a:r>
              <a:rPr lang="ru-RU" sz="1600" dirty="0">
                <a:cs typeface="Arial" panose="020B0604020202020204" pitchFamily="34" charset="0"/>
              </a:rPr>
              <a:t> для </a:t>
            </a:r>
            <a:r>
              <a:rPr lang="ru-RU" sz="1600" dirty="0" err="1">
                <a:cs typeface="Arial" panose="020B0604020202020204" pitchFamily="34" charset="0"/>
              </a:rPr>
              <a:t>самопідготовки</a:t>
            </a:r>
            <a:r>
              <a:rPr lang="ru-RU" sz="1600" dirty="0">
                <a:cs typeface="Arial" panose="020B0604020202020204" pitchFamily="34" charset="0"/>
              </a:rPr>
              <a:t> </a:t>
            </a:r>
            <a:r>
              <a:rPr lang="ru-RU" sz="1600" dirty="0" err="1">
                <a:cs typeface="Arial" panose="020B0604020202020204" pitchFamily="34" charset="0"/>
              </a:rPr>
              <a:t>учнів</a:t>
            </a:r>
            <a:r>
              <a:rPr lang="ru-RU" sz="1600" dirty="0">
                <a:cs typeface="Arial" panose="020B0604020202020204" pitchFamily="34" charset="0"/>
              </a:rPr>
              <a:t> у </a:t>
            </a:r>
            <a:r>
              <a:rPr lang="ru-RU" sz="1600" dirty="0" err="1">
                <a:cs typeface="Arial" panose="020B0604020202020204" pitchFamily="34" charset="0"/>
              </a:rPr>
              <a:t>позанавчальний</a:t>
            </a:r>
            <a:r>
              <a:rPr lang="ru-RU" sz="1600" dirty="0">
                <a:cs typeface="Arial" panose="020B0604020202020204" pitchFamily="34" charset="0"/>
              </a:rPr>
              <a:t> час </a:t>
            </a:r>
            <a:r>
              <a:rPr lang="ru-RU" sz="1600" dirty="0">
                <a:solidFill>
                  <a:srgbClr val="FF0000"/>
                </a:solidFill>
                <a:cs typeface="Arial" panose="020B0604020202020204" pitchFamily="34" charset="0"/>
              </a:rPr>
              <a:t>не </a:t>
            </a:r>
            <a:r>
              <a:rPr lang="ru-RU" sz="1600" dirty="0" err="1">
                <a:solidFill>
                  <a:srgbClr val="FF0000"/>
                </a:solidFill>
                <a:cs typeface="Arial" panose="020B0604020202020204" pitchFamily="34" charset="0"/>
              </a:rPr>
              <a:t>рекомендується</a:t>
            </a:r>
            <a:r>
              <a:rPr lang="ru-RU" sz="1600" dirty="0">
                <a:solidFill>
                  <a:srgbClr val="FF0000"/>
                </a:solidFill>
                <a:cs typeface="Arial" panose="020B0604020202020204" pitchFamily="34" charset="0"/>
              </a:rPr>
              <a:t> :</a:t>
            </a:r>
          </a:p>
          <a:p>
            <a:pPr marL="257175" indent="-257175" algn="ctr">
              <a:buFont typeface="Wingdings" pitchFamily="2" charset="2"/>
              <a:buChar char="Ø"/>
            </a:pPr>
            <a:r>
              <a:rPr lang="ru-RU" sz="1600" dirty="0" err="1">
                <a:solidFill>
                  <a:schemeClr val="accent1">
                    <a:lumMod val="75000"/>
                  </a:schemeClr>
                </a:solidFill>
                <a:cs typeface="Arial" panose="020B0604020202020204" pitchFamily="34" charset="0"/>
              </a:rPr>
              <a:t>більше</a:t>
            </a:r>
            <a:r>
              <a:rPr lang="ru-RU" sz="1600" dirty="0">
                <a:solidFill>
                  <a:schemeClr val="accent1">
                    <a:lumMod val="75000"/>
                  </a:schemeClr>
                </a:solidFill>
                <a:cs typeface="Arial" panose="020B0604020202020204" pitchFamily="34" charset="0"/>
              </a:rPr>
              <a:t> 1 </a:t>
            </a:r>
            <a:r>
              <a:rPr lang="ru-RU" sz="1600" dirty="0" err="1">
                <a:solidFill>
                  <a:schemeClr val="accent1">
                    <a:lumMod val="75000"/>
                  </a:schemeClr>
                </a:solidFill>
                <a:cs typeface="Arial" panose="020B0604020202020204" pitchFamily="34" charset="0"/>
              </a:rPr>
              <a:t>години</a:t>
            </a:r>
            <a:r>
              <a:rPr lang="ru-RU" sz="1600" dirty="0">
                <a:solidFill>
                  <a:schemeClr val="accent1">
                    <a:lumMod val="75000"/>
                  </a:schemeClr>
                </a:solidFill>
                <a:cs typeface="Arial" panose="020B0604020202020204" pitchFamily="34" charset="0"/>
              </a:rPr>
              <a:t> у 3 – 5 </a:t>
            </a:r>
            <a:r>
              <a:rPr lang="ru-RU" sz="1600" dirty="0" err="1">
                <a:solidFill>
                  <a:schemeClr val="accent1">
                    <a:lumMod val="75000"/>
                  </a:schemeClr>
                </a:solidFill>
                <a:cs typeface="Arial" panose="020B0604020202020204" pitchFamily="34" charset="0"/>
              </a:rPr>
              <a:t>класах</a:t>
            </a:r>
            <a:r>
              <a:rPr lang="ru-RU" sz="1600" dirty="0">
                <a:cs typeface="Arial" panose="020B0604020202020204" pitchFamily="34" charset="0"/>
              </a:rPr>
              <a:t>, </a:t>
            </a:r>
          </a:p>
          <a:p>
            <a:pPr marL="257175" indent="-257175" algn="ctr">
              <a:buFont typeface="Wingdings" pitchFamily="2" charset="2"/>
              <a:buChar char="Ø"/>
            </a:pPr>
            <a:r>
              <a:rPr lang="ru-RU" sz="1600" dirty="0">
                <a:solidFill>
                  <a:srgbClr val="00B050"/>
                </a:solidFill>
                <a:cs typeface="Arial" panose="020B0604020202020204" pitchFamily="34" charset="0"/>
              </a:rPr>
              <a:t>1,5 </a:t>
            </a:r>
            <a:r>
              <a:rPr lang="ru-RU" sz="1600" dirty="0" err="1">
                <a:solidFill>
                  <a:srgbClr val="00B050"/>
                </a:solidFill>
                <a:cs typeface="Arial" panose="020B0604020202020204" pitchFamily="34" charset="0"/>
              </a:rPr>
              <a:t>години</a:t>
            </a:r>
            <a:r>
              <a:rPr lang="ru-RU" sz="1600" dirty="0">
                <a:solidFill>
                  <a:srgbClr val="00B050"/>
                </a:solidFill>
                <a:cs typeface="Arial" panose="020B0604020202020204" pitchFamily="34" charset="0"/>
              </a:rPr>
              <a:t> у 6 – 9 </a:t>
            </a:r>
            <a:r>
              <a:rPr lang="ru-RU" sz="1600" dirty="0" err="1">
                <a:solidFill>
                  <a:srgbClr val="00B050"/>
                </a:solidFill>
                <a:cs typeface="Arial" panose="020B0604020202020204" pitchFamily="34" charset="0"/>
              </a:rPr>
              <a:t>класах</a:t>
            </a:r>
            <a:r>
              <a:rPr lang="ru-RU" sz="1600" dirty="0">
                <a:solidFill>
                  <a:srgbClr val="00B050"/>
                </a:solidFill>
                <a:cs typeface="Arial" panose="020B0604020202020204" pitchFamily="34" charset="0"/>
              </a:rPr>
              <a:t>,</a:t>
            </a:r>
            <a:r>
              <a:rPr lang="ru-RU" sz="1600" dirty="0">
                <a:cs typeface="Arial" panose="020B0604020202020204" pitchFamily="34" charset="0"/>
              </a:rPr>
              <a:t>  </a:t>
            </a:r>
          </a:p>
          <a:p>
            <a:pPr marL="257175" indent="-257175" algn="ctr">
              <a:buFont typeface="Wingdings" pitchFamily="2" charset="2"/>
              <a:buChar char="Ø"/>
            </a:pPr>
            <a:r>
              <a:rPr lang="ru-RU" sz="1600" dirty="0">
                <a:solidFill>
                  <a:srgbClr val="7030A0"/>
                </a:solidFill>
                <a:cs typeface="Arial" panose="020B0604020202020204" pitchFamily="34" charset="0"/>
              </a:rPr>
              <a:t>2 </a:t>
            </a:r>
            <a:r>
              <a:rPr lang="ru-RU" sz="1600" dirty="0" err="1">
                <a:solidFill>
                  <a:srgbClr val="7030A0"/>
                </a:solidFill>
                <a:cs typeface="Arial" panose="020B0604020202020204" pitchFamily="34" charset="0"/>
              </a:rPr>
              <a:t>години</a:t>
            </a:r>
            <a:r>
              <a:rPr lang="ru-RU" sz="1600" dirty="0">
                <a:solidFill>
                  <a:srgbClr val="7030A0"/>
                </a:solidFill>
                <a:cs typeface="Arial" panose="020B0604020202020204" pitchFamily="34" charset="0"/>
              </a:rPr>
              <a:t> - у 10-11(12) </a:t>
            </a:r>
            <a:r>
              <a:rPr lang="ru-RU" sz="1600" dirty="0" err="1">
                <a:solidFill>
                  <a:srgbClr val="7030A0"/>
                </a:solidFill>
                <a:cs typeface="Arial" panose="020B0604020202020204" pitchFamily="34" charset="0"/>
              </a:rPr>
              <a:t>класах</a:t>
            </a:r>
            <a:r>
              <a:rPr lang="ru-RU" sz="1600" dirty="0">
                <a:cs typeface="Arial" panose="020B0604020202020204" pitchFamily="34" charset="0"/>
              </a:rPr>
              <a:t>. </a:t>
            </a:r>
          </a:p>
        </p:txBody>
      </p:sp>
    </p:spTree>
    <p:extLst>
      <p:ext uri="{BB962C8B-B14F-4D97-AF65-F5344CB8AC3E}">
        <p14:creationId xmlns:p14="http://schemas.microsoft.com/office/powerpoint/2010/main" val="18756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857250"/>
            <a:ext cx="9144000" cy="3814763"/>
          </a:xfrm>
          <a:prstGeom prst="rect">
            <a:avLst/>
          </a:prstGeom>
        </p:spPr>
      </p:pic>
      <p:pic>
        <p:nvPicPr>
          <p:cNvPr id="4" name="Рисунок 3"/>
          <p:cNvPicPr>
            <a:picLocks noChangeAspect="1"/>
          </p:cNvPicPr>
          <p:nvPr/>
        </p:nvPicPr>
        <p:blipFill>
          <a:blip r:embed="rId3"/>
          <a:stretch>
            <a:fillRect/>
          </a:stretch>
        </p:blipFill>
        <p:spPr>
          <a:xfrm>
            <a:off x="8082643" y="4970416"/>
            <a:ext cx="883478" cy="883478"/>
          </a:xfrm>
          <a:prstGeom prst="rect">
            <a:avLst/>
          </a:prstGeom>
        </p:spPr>
      </p:pic>
      <p:sp>
        <p:nvSpPr>
          <p:cNvPr id="5" name="Прямоугольник 4"/>
          <p:cNvSpPr/>
          <p:nvPr/>
        </p:nvSpPr>
        <p:spPr>
          <a:xfrm>
            <a:off x="1046990" y="5048322"/>
            <a:ext cx="6005940" cy="507831"/>
          </a:xfrm>
          <a:prstGeom prst="rect">
            <a:avLst/>
          </a:prstGeom>
        </p:spPr>
        <p:txBody>
          <a:bodyPr wrap="none">
            <a:spAutoFit/>
          </a:bodyPr>
          <a:lstStyle/>
          <a:p>
            <a:r>
              <a:rPr lang="en-GB" sz="2700" dirty="0">
                <a:hlinkClick r:id="rId4"/>
              </a:rPr>
              <a:t>https://new.osvitanet.com.ua/heohrafiia</a:t>
            </a:r>
            <a:r>
              <a:rPr lang="en-GB" sz="1350" dirty="0">
                <a:hlinkClick r:id="rId4"/>
              </a:rPr>
              <a:t>/</a:t>
            </a:r>
            <a:r>
              <a:rPr lang="uk-UA" sz="1350" dirty="0"/>
              <a:t> </a:t>
            </a:r>
          </a:p>
        </p:txBody>
      </p:sp>
    </p:spTree>
    <p:extLst>
      <p:ext uri="{BB962C8B-B14F-4D97-AF65-F5344CB8AC3E}">
        <p14:creationId xmlns:p14="http://schemas.microsoft.com/office/powerpoint/2010/main" val="14713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Рисунок 6"/>
          <p:cNvPicPr>
            <a:picLocks noChangeAspect="1"/>
          </p:cNvPicPr>
          <p:nvPr/>
        </p:nvPicPr>
        <p:blipFill>
          <a:blip r:embed="rId2"/>
          <a:stretch>
            <a:fillRect/>
          </a:stretch>
        </p:blipFill>
        <p:spPr>
          <a:xfrm rot="16200000">
            <a:off x="6676482" y="3506310"/>
            <a:ext cx="3958366" cy="1029176"/>
          </a:xfrm>
          <a:prstGeom prst="rect">
            <a:avLst/>
          </a:prstGeom>
        </p:spPr>
      </p:pic>
      <p:pic>
        <p:nvPicPr>
          <p:cNvPr id="3" name="Рисунок 2"/>
          <p:cNvPicPr>
            <a:picLocks noChangeAspect="1"/>
          </p:cNvPicPr>
          <p:nvPr/>
        </p:nvPicPr>
        <p:blipFill>
          <a:blip r:embed="rId3"/>
          <a:stretch>
            <a:fillRect/>
          </a:stretch>
        </p:blipFill>
        <p:spPr>
          <a:xfrm>
            <a:off x="0" y="833434"/>
            <a:ext cx="8129572" cy="3472718"/>
          </a:xfrm>
          <a:prstGeom prst="rect">
            <a:avLst/>
          </a:prstGeom>
        </p:spPr>
      </p:pic>
      <p:pic>
        <p:nvPicPr>
          <p:cNvPr id="8" name="Рисунок 7"/>
          <p:cNvPicPr>
            <a:picLocks noChangeAspect="1"/>
          </p:cNvPicPr>
          <p:nvPr/>
        </p:nvPicPr>
        <p:blipFill>
          <a:blip r:embed="rId4"/>
          <a:stretch>
            <a:fillRect/>
          </a:stretch>
        </p:blipFill>
        <p:spPr>
          <a:xfrm>
            <a:off x="8129572" y="891114"/>
            <a:ext cx="1014431" cy="1150600"/>
          </a:xfrm>
          <a:prstGeom prst="rect">
            <a:avLst/>
          </a:prstGeom>
        </p:spPr>
      </p:pic>
      <p:sp>
        <p:nvSpPr>
          <p:cNvPr id="4" name="Прямоугольник 3"/>
          <p:cNvSpPr/>
          <p:nvPr/>
        </p:nvSpPr>
        <p:spPr>
          <a:xfrm>
            <a:off x="101236" y="4306152"/>
            <a:ext cx="8028336" cy="1477328"/>
          </a:xfrm>
          <a:prstGeom prst="rect">
            <a:avLst/>
          </a:prstGeom>
        </p:spPr>
        <p:txBody>
          <a:bodyPr wrap="square">
            <a:spAutoFit/>
          </a:bodyPr>
          <a:lstStyle/>
          <a:p>
            <a:pPr algn="just"/>
            <a:r>
              <a:rPr lang="uk-UA" sz="1500" dirty="0">
                <a:latin typeface="Trebuchet MS" panose="020B0603020202020204" pitchFamily="34" charset="0"/>
              </a:rPr>
              <a:t>Одна з найбільш захоплюючих та популярних географічних вікторин у світі. Граючись, можна у цікавий спосіб запам'ятати розташування країн та їх столиць, пам'ятки, прапори, номенклатуру від найбільш визначних географічних об`єктів до найдрібніших.  Програма </a:t>
            </a:r>
            <a:r>
              <a:rPr lang="uk-UA" sz="1500" dirty="0" err="1">
                <a:latin typeface="Trebuchet MS" panose="020B0603020202020204" pitchFamily="34" charset="0"/>
              </a:rPr>
              <a:t>підійде</a:t>
            </a:r>
            <a:r>
              <a:rPr lang="uk-UA" sz="1500" dirty="0">
                <a:latin typeface="Trebuchet MS" panose="020B0603020202020204" pitchFamily="34" charset="0"/>
              </a:rPr>
              <a:t> для засвоєння таких категорій знань: материки та частини світу; найбільші країни в світі або в межах окремого материка; столиці країн і найбільші міста; річки; озера, моря; острови; прапори окремих країн.</a:t>
            </a:r>
          </a:p>
        </p:txBody>
      </p:sp>
    </p:spTree>
    <p:extLst>
      <p:ext uri="{BB962C8B-B14F-4D97-AF65-F5344CB8AC3E}">
        <p14:creationId xmlns:p14="http://schemas.microsoft.com/office/powerpoint/2010/main" val="335249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5432" y="998730"/>
            <a:ext cx="6319157" cy="648072"/>
          </a:xfrm>
          <a:prstGeom prst="rect">
            <a:avLst/>
          </a:prstGeom>
          <a:blipFill>
            <a:blip r:embed="rId2"/>
            <a:tile tx="0" ty="0" sx="100000" sy="100000" flip="none" algn="tl"/>
          </a:blipFill>
        </p:spPr>
        <p:txBody>
          <a:bodyPr>
            <a:noAutofit/>
          </a:bodyPr>
          <a:lstStyle/>
          <a:p>
            <a:pPr algn="ctr" defTabSz="685800">
              <a:spcBef>
                <a:spcPct val="0"/>
              </a:spcBef>
              <a:defRPr/>
            </a:pPr>
            <a:r>
              <a:rPr lang="uk-UA" sz="2100" b="1" dirty="0">
                <a:solidFill>
                  <a:srgbClr val="C00000"/>
                </a:solidFill>
                <a:latin typeface="Century Gothic"/>
              </a:rPr>
              <a:t>Створення інтерактивних вправ – це </a:t>
            </a:r>
            <a:r>
              <a:rPr lang="uk-UA" sz="2100" b="1" dirty="0" err="1">
                <a:solidFill>
                  <a:srgbClr val="C00000"/>
                </a:solidFill>
                <a:latin typeface="Century Gothic"/>
              </a:rPr>
              <a:t>пізнавально</a:t>
            </a:r>
            <a:r>
              <a:rPr lang="uk-UA" sz="2100" b="1" dirty="0">
                <a:solidFill>
                  <a:srgbClr val="C00000"/>
                </a:solidFill>
                <a:latin typeface="Century Gothic"/>
              </a:rPr>
              <a:t>, цікаво, зручно</a:t>
            </a:r>
            <a:endParaRPr lang="ru-RU" sz="2100" dirty="0">
              <a:solidFill>
                <a:srgbClr val="C00000"/>
              </a:solidFill>
              <a:latin typeface="Century Gothic"/>
            </a:endParaRPr>
          </a:p>
        </p:txBody>
      </p:sp>
      <p:sp>
        <p:nvSpPr>
          <p:cNvPr id="4" name="Содержимое 2"/>
          <p:cNvSpPr txBox="1">
            <a:spLocks/>
          </p:cNvSpPr>
          <p:nvPr/>
        </p:nvSpPr>
        <p:spPr>
          <a:xfrm>
            <a:off x="5255568" y="2478589"/>
            <a:ext cx="3888432" cy="3529450"/>
          </a:xfrm>
          <a:prstGeom prst="rect">
            <a:avLst/>
          </a:prstGeom>
        </p:spPr>
        <p:txBody>
          <a:bodyPr/>
          <a:lstStyle/>
          <a:p>
            <a:pPr marL="257175" indent="-257175" defTabSz="685800">
              <a:spcBef>
                <a:spcPct val="20000"/>
              </a:spcBef>
              <a:buFont typeface="Arial" panose="020B0604020202020204" pitchFamily="34" charset="0"/>
              <a:buChar char="•"/>
              <a:defRPr/>
            </a:pPr>
            <a:r>
              <a:rPr lang="uk-UA" sz="2100" dirty="0">
                <a:solidFill>
                  <a:srgbClr val="545454"/>
                </a:solidFill>
                <a:latin typeface="Century Gothic"/>
              </a:rPr>
              <a:t>Інтерактивні завдання можна використовувати на уроках, вдома.</a:t>
            </a:r>
          </a:p>
          <a:p>
            <a:pPr marL="257175" indent="-257175" defTabSz="685800">
              <a:spcBef>
                <a:spcPct val="20000"/>
              </a:spcBef>
              <a:buFont typeface="Arial" panose="020B0604020202020204" pitchFamily="34" charset="0"/>
              <a:buChar char="•"/>
              <a:defRPr/>
            </a:pPr>
            <a:r>
              <a:rPr lang="uk-UA" sz="2100" dirty="0">
                <a:solidFill>
                  <a:srgbClr val="545454"/>
                </a:solidFill>
                <a:latin typeface="Century Gothic"/>
              </a:rPr>
              <a:t> Учні можуть здобути, перевірити й закріпити свої знання в ігровій формі, що сприятиме формуванню пізнавального інтересу.</a:t>
            </a:r>
            <a:endParaRPr lang="ru-RU" sz="2100" dirty="0">
              <a:solidFill>
                <a:srgbClr val="545454"/>
              </a:solidFill>
              <a:latin typeface="Century Gothic"/>
            </a:endParaRPr>
          </a:p>
        </p:txBody>
      </p:sp>
      <p:pic>
        <p:nvPicPr>
          <p:cNvPr id="6" name="Рисунок 5"/>
          <p:cNvPicPr>
            <a:picLocks noChangeAspect="1"/>
          </p:cNvPicPr>
          <p:nvPr/>
        </p:nvPicPr>
        <p:blipFill>
          <a:blip r:embed="rId3"/>
          <a:stretch>
            <a:fillRect/>
          </a:stretch>
        </p:blipFill>
        <p:spPr>
          <a:xfrm>
            <a:off x="2149" y="2572484"/>
            <a:ext cx="5253419" cy="3381093"/>
          </a:xfrm>
          <a:prstGeom prst="rect">
            <a:avLst/>
          </a:prstGeom>
        </p:spPr>
      </p:pic>
      <p:pic>
        <p:nvPicPr>
          <p:cNvPr id="2" name="Рисунок 1"/>
          <p:cNvPicPr>
            <a:picLocks noChangeAspect="1"/>
          </p:cNvPicPr>
          <p:nvPr/>
        </p:nvPicPr>
        <p:blipFill>
          <a:blip r:embed="rId4"/>
          <a:stretch>
            <a:fillRect/>
          </a:stretch>
        </p:blipFill>
        <p:spPr>
          <a:xfrm>
            <a:off x="2149" y="0"/>
            <a:ext cx="2633282" cy="2572484"/>
          </a:xfrm>
          <a:prstGeom prst="rect">
            <a:avLst/>
          </a:prstGeom>
        </p:spPr>
      </p:pic>
      <p:pic>
        <p:nvPicPr>
          <p:cNvPr id="5" name="Рисунок 4"/>
          <p:cNvPicPr>
            <a:picLocks noChangeAspect="1"/>
          </p:cNvPicPr>
          <p:nvPr/>
        </p:nvPicPr>
        <p:blipFill>
          <a:blip r:embed="rId5"/>
          <a:stretch>
            <a:fillRect/>
          </a:stretch>
        </p:blipFill>
        <p:spPr>
          <a:xfrm>
            <a:off x="2875489" y="1848005"/>
            <a:ext cx="3369591" cy="576122"/>
          </a:xfrm>
          <a:prstGeom prst="rect">
            <a:avLst/>
          </a:prstGeom>
        </p:spPr>
      </p:pic>
    </p:spTree>
    <p:extLst>
      <p:ext uri="{BB962C8B-B14F-4D97-AF65-F5344CB8AC3E}">
        <p14:creationId xmlns:p14="http://schemas.microsoft.com/office/powerpoint/2010/main" val="165643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 xmlns:a16="http://schemas.microsoft.com/office/drawing/2014/main" id="{07770D1F-C0E9-4D9F-A6DF-608FD22D5D50}"/>
              </a:ext>
            </a:extLst>
          </p:cNvPr>
          <p:cNvPicPr>
            <a:picLocks noGrp="1" noChangeAspect="1"/>
          </p:cNvPicPr>
          <p:nvPr>
            <p:ph idx="1"/>
          </p:nvPr>
        </p:nvPicPr>
        <p:blipFill rotWithShape="1">
          <a:blip r:embed="rId2"/>
          <a:srcRect l="8717" t="7049" r="8474" b="7049"/>
          <a:stretch/>
        </p:blipFill>
        <p:spPr>
          <a:xfrm>
            <a:off x="7524328" y="5229200"/>
            <a:ext cx="1368153" cy="1440160"/>
          </a:xfrm>
          <a:prstGeom prst="rect">
            <a:avLst/>
          </a:prstGeom>
        </p:spPr>
      </p:pic>
      <p:sp>
        <p:nvSpPr>
          <p:cNvPr id="3" name="Прямокутник 2">
            <a:extLst>
              <a:ext uri="{FF2B5EF4-FFF2-40B4-BE49-F238E27FC236}">
                <a16:creationId xmlns="" xmlns:a16="http://schemas.microsoft.com/office/drawing/2014/main" id="{AB08D270-6C9D-4F5C-800D-4379EDFE9A2E}"/>
              </a:ext>
            </a:extLst>
          </p:cNvPr>
          <p:cNvSpPr/>
          <p:nvPr/>
        </p:nvSpPr>
        <p:spPr>
          <a:xfrm>
            <a:off x="310153" y="1205885"/>
            <a:ext cx="8784977" cy="2862322"/>
          </a:xfrm>
          <a:prstGeom prst="rect">
            <a:avLst/>
          </a:prstGeom>
        </p:spPr>
        <p:txBody>
          <a:bodyPr wrap="square">
            <a:spAutoFit/>
          </a:bodyPr>
          <a:lstStyle/>
          <a:p>
            <a:r>
              <a:rPr lang="uk-UA" dirty="0">
                <a:solidFill>
                  <a:srgbClr val="141414"/>
                </a:solidFill>
                <a:latin typeface="ProximaNova"/>
              </a:rPr>
              <a:t>Застосунок розроблений на основі даних з відкритих джерел як безкоштовний ресурс для учнів, студентів, дослідників і всіх охочих дізнатися більше про географічні особливості України.</a:t>
            </a:r>
          </a:p>
          <a:p>
            <a:r>
              <a:rPr lang="uk-UA" dirty="0">
                <a:solidFill>
                  <a:srgbClr val="141414"/>
                </a:solidFill>
                <a:latin typeface="ProximaNova"/>
              </a:rPr>
              <a:t>Про це “Новій українській школі” повідомили розробники застосунку.</a:t>
            </a:r>
          </a:p>
          <a:p>
            <a:r>
              <a:rPr lang="uk-UA" dirty="0">
                <a:solidFill>
                  <a:srgbClr val="141414"/>
                </a:solidFill>
                <a:latin typeface="ProximaNova"/>
              </a:rPr>
              <a:t>Додаток доступний з персональних комп’ютерів і ноутбуків </a:t>
            </a:r>
            <a:r>
              <a:rPr lang="uk-UA" dirty="0">
                <a:solidFill>
                  <a:srgbClr val="A9C248"/>
                </a:solidFill>
                <a:latin typeface="ProximaNova"/>
                <a:hlinkClick r:id="rId3">
                  <a:extLst>
                    <a:ext uri="{A12FA001-AC4F-418D-AE19-62706E023703}">
                      <ahyp:hlinkClr xmlns="" xmlns:ahyp="http://schemas.microsoft.com/office/drawing/2018/hyperlinkcolor" val="tx"/>
                    </a:ext>
                  </a:extLst>
                </a:hlinkClick>
              </a:rPr>
              <a:t>за цим посиланням</a:t>
            </a:r>
            <a:r>
              <a:rPr lang="uk-UA" dirty="0">
                <a:solidFill>
                  <a:srgbClr val="141414"/>
                </a:solidFill>
                <a:latin typeface="ProximaNova"/>
              </a:rPr>
              <a:t>. Мобільну версію наразі створюють.</a:t>
            </a:r>
          </a:p>
          <a:p>
            <a:r>
              <a:rPr lang="uk-UA" dirty="0">
                <a:solidFill>
                  <a:srgbClr val="141414"/>
                </a:solidFill>
                <a:latin typeface="ProximaNova"/>
              </a:rPr>
              <a:t>Застосунок дозволяє користувачам простежувати й вивчати різні регіони й місця країни, отримувати інформацію про її географію, історію та культуру, а також перевіряти свої знання шляхом проходження різноманітних тестів. Також є можливість відстежувати свій прогрес тестування за категоріями.</a:t>
            </a:r>
          </a:p>
        </p:txBody>
      </p:sp>
      <p:pic>
        <p:nvPicPr>
          <p:cNvPr id="5" name="Рисунок 4">
            <a:extLst>
              <a:ext uri="{FF2B5EF4-FFF2-40B4-BE49-F238E27FC236}">
                <a16:creationId xmlns="" xmlns:a16="http://schemas.microsoft.com/office/drawing/2014/main" id="{E3C1323D-3A37-4FB4-B074-0C03479E9F76}"/>
              </a:ext>
            </a:extLst>
          </p:cNvPr>
          <p:cNvPicPr>
            <a:picLocks noChangeAspect="1"/>
          </p:cNvPicPr>
          <p:nvPr/>
        </p:nvPicPr>
        <p:blipFill>
          <a:blip r:embed="rId4"/>
          <a:stretch>
            <a:fillRect/>
          </a:stretch>
        </p:blipFill>
        <p:spPr>
          <a:xfrm>
            <a:off x="323528" y="4071111"/>
            <a:ext cx="6091343" cy="2598249"/>
          </a:xfrm>
          <a:prstGeom prst="rect">
            <a:avLst/>
          </a:prstGeom>
        </p:spPr>
      </p:pic>
      <p:sp>
        <p:nvSpPr>
          <p:cNvPr id="6" name="Прямокутник 5">
            <a:extLst>
              <a:ext uri="{FF2B5EF4-FFF2-40B4-BE49-F238E27FC236}">
                <a16:creationId xmlns="" xmlns:a16="http://schemas.microsoft.com/office/drawing/2014/main" id="{341204FF-65BA-4343-A613-D1CD47A28511}"/>
              </a:ext>
            </a:extLst>
          </p:cNvPr>
          <p:cNvSpPr/>
          <p:nvPr/>
        </p:nvSpPr>
        <p:spPr>
          <a:xfrm>
            <a:off x="179512" y="162062"/>
            <a:ext cx="6984776" cy="646331"/>
          </a:xfrm>
          <a:prstGeom prst="rect">
            <a:avLst/>
          </a:prstGeom>
        </p:spPr>
        <p:txBody>
          <a:bodyPr wrap="square">
            <a:spAutoFit/>
          </a:bodyPr>
          <a:lstStyle/>
          <a:p>
            <a:r>
              <a:rPr lang="ru-RU" b="1" dirty="0" err="1">
                <a:solidFill>
                  <a:srgbClr val="FF0000"/>
                </a:solidFill>
              </a:rPr>
              <a:t>Інтерактивна</a:t>
            </a:r>
            <a:r>
              <a:rPr lang="ru-RU" b="1" dirty="0">
                <a:solidFill>
                  <a:srgbClr val="FF0000"/>
                </a:solidFill>
              </a:rPr>
              <a:t> </a:t>
            </a:r>
            <a:r>
              <a:rPr lang="ru-RU" b="1" dirty="0" err="1">
                <a:solidFill>
                  <a:srgbClr val="FF0000"/>
                </a:solidFill>
              </a:rPr>
              <a:t>мапа</a:t>
            </a:r>
            <a:r>
              <a:rPr lang="ru-RU" b="1" dirty="0">
                <a:solidFill>
                  <a:srgbClr val="FF0000"/>
                </a:solidFill>
              </a:rPr>
              <a:t>: </a:t>
            </a:r>
            <a:r>
              <a:rPr lang="ru-RU" b="1" dirty="0" err="1">
                <a:solidFill>
                  <a:srgbClr val="FF0000"/>
                </a:solidFill>
              </a:rPr>
              <a:t>новий</a:t>
            </a:r>
            <a:r>
              <a:rPr lang="ru-RU" b="1" dirty="0">
                <a:solidFill>
                  <a:srgbClr val="FF0000"/>
                </a:solidFill>
              </a:rPr>
              <a:t> </a:t>
            </a:r>
            <a:r>
              <a:rPr lang="ru-RU" b="1" dirty="0" err="1">
                <a:solidFill>
                  <a:srgbClr val="FF0000"/>
                </a:solidFill>
              </a:rPr>
              <a:t>застосунок</a:t>
            </a:r>
            <a:r>
              <a:rPr lang="ru-RU" b="1" dirty="0">
                <a:solidFill>
                  <a:srgbClr val="FF0000"/>
                </a:solidFill>
              </a:rPr>
              <a:t> для </a:t>
            </a:r>
            <a:r>
              <a:rPr lang="ru-RU" b="1" dirty="0" err="1">
                <a:solidFill>
                  <a:srgbClr val="FF0000"/>
                </a:solidFill>
              </a:rPr>
              <a:t>вивчення</a:t>
            </a:r>
            <a:r>
              <a:rPr lang="ru-RU" b="1" dirty="0">
                <a:solidFill>
                  <a:srgbClr val="FF0000"/>
                </a:solidFill>
              </a:rPr>
              <a:t> </a:t>
            </a:r>
            <a:r>
              <a:rPr lang="ru-RU" b="1" dirty="0" err="1">
                <a:solidFill>
                  <a:srgbClr val="FF0000"/>
                </a:solidFill>
              </a:rPr>
              <a:t>географії</a:t>
            </a:r>
            <a:r>
              <a:rPr lang="ru-RU" b="1" dirty="0">
                <a:solidFill>
                  <a:srgbClr val="FF0000"/>
                </a:solidFill>
              </a:rPr>
              <a:t> </a:t>
            </a:r>
            <a:r>
              <a:rPr lang="ru-RU" b="1" dirty="0" err="1">
                <a:solidFill>
                  <a:srgbClr val="FF0000"/>
                </a:solidFill>
              </a:rPr>
              <a:t>України</a:t>
            </a:r>
            <a:endParaRPr lang="uk-UA" b="1" dirty="0">
              <a:solidFill>
                <a:srgbClr val="FF0000"/>
              </a:solidFill>
            </a:endParaRPr>
          </a:p>
        </p:txBody>
      </p:sp>
    </p:spTree>
    <p:extLst>
      <p:ext uri="{BB962C8B-B14F-4D97-AF65-F5344CB8AC3E}">
        <p14:creationId xmlns:p14="http://schemas.microsoft.com/office/powerpoint/2010/main" val="8608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0000"/>
                </a:solidFill>
                <a:latin typeface="Times New Roman" pitchFamily="18" charset="0"/>
                <a:cs typeface="Times New Roman" pitchFamily="18" charset="0"/>
              </a:rPr>
              <a:t>Географія</a:t>
            </a:r>
            <a:r>
              <a:rPr lang="uk-UA" dirty="0"/>
              <a:t> </a:t>
            </a:r>
            <a:endParaRPr lang="ru-RU" dirty="0"/>
          </a:p>
        </p:txBody>
      </p:sp>
      <p:sp>
        <p:nvSpPr>
          <p:cNvPr id="3" name="Содержимое 2"/>
          <p:cNvSpPr>
            <a:spLocks noGrp="1"/>
          </p:cNvSpPr>
          <p:nvPr>
            <p:ph idx="1"/>
          </p:nvPr>
        </p:nvSpPr>
        <p:spPr>
          <a:xfrm>
            <a:off x="457200" y="1600200"/>
            <a:ext cx="8329642" cy="4972072"/>
          </a:xfrm>
        </p:spPr>
        <p:txBody>
          <a:bodyPr>
            <a:normAutofit/>
          </a:bodyPr>
          <a:lstStyle/>
          <a:p>
            <a:r>
              <a:rPr lang="uk-UA" sz="2400" dirty="0" smtClean="0">
                <a:solidFill>
                  <a:srgbClr val="FF0000"/>
                </a:solidFill>
                <a:latin typeface="Times New Roman" pitchFamily="18" charset="0"/>
                <a:cs typeface="Times New Roman" pitchFamily="18" charset="0"/>
              </a:rPr>
              <a:t>7-9 </a:t>
            </a:r>
            <a:r>
              <a:rPr lang="uk-UA" sz="2400" dirty="0">
                <a:solidFill>
                  <a:srgbClr val="FF0000"/>
                </a:solidFill>
                <a:latin typeface="Times New Roman" pitchFamily="18" charset="0"/>
                <a:cs typeface="Times New Roman" pitchFamily="18" charset="0"/>
              </a:rPr>
              <a:t>класи </a:t>
            </a:r>
            <a:r>
              <a:rPr lang="uk-UA" sz="2400" dirty="0" err="1">
                <a:latin typeface="Times New Roman" pitchFamily="18" charset="0"/>
                <a:cs typeface="Times New Roman" pitchFamily="18" charset="0"/>
              </a:rPr>
              <a:t>–оновлена</a:t>
            </a:r>
            <a:r>
              <a:rPr lang="uk-UA" sz="2400" dirty="0">
                <a:latin typeface="Times New Roman" pitchFamily="18" charset="0"/>
                <a:cs typeface="Times New Roman" pitchFamily="18" charset="0"/>
              </a:rPr>
              <a:t> навчальна програма, затверджена наказом МОН від 03.08.2022 р. № 698.</a:t>
            </a:r>
          </a:p>
          <a:p>
            <a:endParaRPr lang="uk-UA" sz="2400" dirty="0">
              <a:solidFill>
                <a:srgbClr val="FF0000"/>
              </a:solidFill>
              <a:latin typeface="Times New Roman" pitchFamily="18" charset="0"/>
              <a:cs typeface="Times New Roman" pitchFamily="18" charset="0"/>
            </a:endParaRPr>
          </a:p>
          <a:p>
            <a:r>
              <a:rPr lang="uk-UA" sz="2400" dirty="0">
                <a:solidFill>
                  <a:srgbClr val="FF0000"/>
                </a:solidFill>
                <a:latin typeface="Times New Roman" pitchFamily="18" charset="0"/>
                <a:cs typeface="Times New Roman" pitchFamily="18" charset="0"/>
              </a:rPr>
              <a:t>10-11 класи </a:t>
            </a:r>
            <a:r>
              <a:rPr lang="uk-UA" sz="2400" dirty="0">
                <a:latin typeface="Times New Roman" pitchFamily="18" charset="0"/>
                <a:cs typeface="Times New Roman" pitchFamily="18" charset="0"/>
              </a:rPr>
              <a:t>- оновлена навчальна програма, затверджена наказом МОН від 03.08.2022 р. № 698.</a:t>
            </a:r>
            <a:endParaRPr lang="ru-RU" sz="2400" dirty="0">
              <a:solidFill>
                <a:srgbClr val="FF0000"/>
              </a:solidFill>
              <a:latin typeface="Times New Roman" pitchFamily="18" charset="0"/>
              <a:cs typeface="Times New Roman" pitchFamily="18" charset="0"/>
            </a:endParaRPr>
          </a:p>
          <a:p>
            <a:pPr>
              <a:buNone/>
            </a:pPr>
            <a:endParaRPr lang="uk-UA" sz="2800" dirty="0">
              <a:solidFill>
                <a:srgbClr val="FF0000"/>
              </a:solidFill>
              <a:latin typeface="Times New Roman" pitchFamily="18" charset="0"/>
              <a:cs typeface="Times New Roman" pitchFamily="18" charset="0"/>
            </a:endParaRPr>
          </a:p>
          <a:p>
            <a:pPr>
              <a:buNone/>
            </a:pPr>
            <a:endParaRPr lang="uk-UA" sz="2800" dirty="0">
              <a:solidFill>
                <a:srgbClr val="FF0000"/>
              </a:solidFill>
              <a:latin typeface="Times New Roman" pitchFamily="18" charset="0"/>
              <a:cs typeface="Times New Roman" pitchFamily="18" charset="0"/>
            </a:endParaRPr>
          </a:p>
          <a:p>
            <a:pPr>
              <a:buNone/>
            </a:pPr>
            <a:endParaRPr lang="uk-UA" sz="2800" dirty="0">
              <a:solidFill>
                <a:srgbClr val="FF0000"/>
              </a:solidFill>
              <a:latin typeface="Times New Roman" pitchFamily="18" charset="0"/>
              <a:cs typeface="Times New Roman" pitchFamily="18" charset="0"/>
            </a:endParaRPr>
          </a:p>
          <a:p>
            <a:pPr>
              <a:buNone/>
            </a:pPr>
            <a:endParaRPr lang="ru-RU" sz="2800" dirty="0">
              <a:solidFill>
                <a:srgbClr val="FF0000"/>
              </a:solidFill>
              <a:latin typeface="Times New Roman" pitchFamily="18" charset="0"/>
              <a:cs typeface="Times New Roman" pitchFamily="18" charset="0"/>
            </a:endParaRPr>
          </a:p>
          <a:p>
            <a:pPr>
              <a:buNone/>
            </a:pPr>
            <a:r>
              <a:rPr lang="uk-UA" sz="2400" dirty="0">
                <a:latin typeface="Times New Roman" pitchFamily="18" charset="0"/>
                <a:cs typeface="Times New Roman" pitchFamily="18" charset="0"/>
              </a:rPr>
              <a:t>Програми розміщено на офіційному </a:t>
            </a:r>
            <a:r>
              <a:rPr lang="uk-UA" sz="2400" dirty="0" err="1">
                <a:latin typeface="Times New Roman" pitchFamily="18" charset="0"/>
                <a:cs typeface="Times New Roman" pitchFamily="18" charset="0"/>
              </a:rPr>
              <a:t>веб-сайті</a:t>
            </a:r>
            <a:r>
              <a:rPr lang="uk-UA" sz="2400" dirty="0">
                <a:latin typeface="Times New Roman" pitchFamily="18" charset="0"/>
                <a:cs typeface="Times New Roman" pitchFamily="18" charset="0"/>
              </a:rPr>
              <a:t> МОН України.</a:t>
            </a:r>
          </a:p>
        </p:txBody>
      </p:sp>
      <p:pic>
        <p:nvPicPr>
          <p:cNvPr id="1027" name="Picture 3" descr="C:\Users\Marina\Desktop\index.jpg"/>
          <p:cNvPicPr>
            <a:picLocks noChangeAspect="1" noChangeArrowheads="1"/>
          </p:cNvPicPr>
          <p:nvPr/>
        </p:nvPicPr>
        <p:blipFill>
          <a:blip r:embed="rId2" cstate="print"/>
          <a:srcRect/>
          <a:stretch>
            <a:fillRect/>
          </a:stretch>
        </p:blipFill>
        <p:spPr bwMode="auto">
          <a:xfrm>
            <a:off x="3071802" y="3645024"/>
            <a:ext cx="2619375" cy="17430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a:bodyPr>
          <a:lstStyle/>
          <a:p>
            <a:r>
              <a:rPr lang="uk-UA" b="1" dirty="0">
                <a:solidFill>
                  <a:srgbClr val="FF0000"/>
                </a:solidFill>
                <a:latin typeface="Times New Roman" pitchFamily="18" charset="0"/>
                <a:cs typeface="Times New Roman" pitchFamily="18" charset="0"/>
              </a:rPr>
              <a:t>Точкові зміни, які були внесені до навчальних програм з географії для 8, 10, 11 класів</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2000240"/>
            <a:ext cx="8229600" cy="4525963"/>
          </a:xfrm>
        </p:spPr>
        <p:txBody>
          <a:bodyPr>
            <a:normAutofit/>
          </a:bodyPr>
          <a:lstStyle/>
          <a:p>
            <a:r>
              <a:rPr lang="uk-UA" b="1" dirty="0">
                <a:solidFill>
                  <a:srgbClr val="002060"/>
                </a:solidFill>
                <a:latin typeface="Times New Roman" pitchFamily="18" charset="0"/>
                <a:cs typeface="Times New Roman" pitchFamily="18" charset="0"/>
              </a:rPr>
              <a:t>8, 11 клас - </a:t>
            </a:r>
            <a:r>
              <a:rPr lang="uk-UA" b="1" i="1" dirty="0">
                <a:solidFill>
                  <a:srgbClr val="002060"/>
                </a:solidFill>
                <a:latin typeface="Times New Roman" pitchFamily="18" charset="0"/>
                <a:cs typeface="Times New Roman" pitchFamily="18" charset="0"/>
              </a:rPr>
              <a:t>актуалізовано </a:t>
            </a:r>
            <a:r>
              <a:rPr lang="uk-UA" dirty="0">
                <a:latin typeface="Times New Roman" pitchFamily="18" charset="0"/>
                <a:cs typeface="Times New Roman" pitchFamily="18" charset="0"/>
              </a:rPr>
              <a:t>вивчення питання біженців та внутрішньо переміщених осіб у темах з вивчення демографічних процесів населення світу та України;</a:t>
            </a:r>
          </a:p>
          <a:p>
            <a:r>
              <a:rPr lang="uk-UA" b="1" dirty="0">
                <a:solidFill>
                  <a:srgbClr val="002060"/>
                </a:solidFill>
                <a:latin typeface="Times New Roman" pitchFamily="18" charset="0"/>
                <a:cs typeface="Times New Roman" pitchFamily="18" charset="0"/>
              </a:rPr>
              <a:t>10 клас - вилучено </a:t>
            </a:r>
            <a:r>
              <a:rPr lang="uk-UA" dirty="0">
                <a:latin typeface="Times New Roman" pitchFamily="18" charset="0"/>
                <a:cs typeface="Times New Roman" pitchFamily="18" charset="0"/>
              </a:rPr>
              <a:t>з програми тем, які стосуються вивчення географії Білорусі та деяких тем з географії російської федерації, у зв’язку з їхньою військовою агресією проти України та натомість доповнено до переліку країн Азії вивчення географії Республіки Корея, так як економічна модель цієї країни може бути прикладом для України. Водночас були внесені окремі зміни щодо формулювання змісту деяких тем.</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899592" y="188640"/>
            <a:ext cx="6707188" cy="502181"/>
          </a:xfrm>
        </p:spPr>
        <p:txBody>
          <a:bodyPr/>
          <a:lstStyle/>
          <a:p>
            <a:pPr>
              <a:defRPr/>
            </a:pPr>
            <a:r>
              <a:rPr lang="uk-UA" altLang="uk-UA" sz="1950" dirty="0">
                <a:solidFill>
                  <a:srgbClr val="800000"/>
                </a:solidFill>
                <a:effectLst>
                  <a:outerShdw blurRad="38100" dist="38100" dir="2700000" algn="tl">
                    <a:srgbClr val="C0C0C0"/>
                  </a:outerShdw>
                </a:effectLst>
              </a:rPr>
              <a:t>ПРАКТИЧНА СКЛАДОВА НАВЧАННЯ ГЕОГРАФІЇ</a:t>
            </a:r>
            <a:endParaRPr lang="ru-RU" altLang="ru-RU" sz="1950" dirty="0">
              <a:solidFill>
                <a:srgbClr val="800000"/>
              </a:solidFill>
              <a:effectLst>
                <a:outerShdw blurRad="38100" dist="38100" dir="2700000" algn="tl">
                  <a:srgbClr val="C0C0C0"/>
                </a:outerShdw>
              </a:effectLst>
            </a:endParaRPr>
          </a:p>
        </p:txBody>
      </p:sp>
      <p:sp>
        <p:nvSpPr>
          <p:cNvPr id="14340" name="Объект 1"/>
          <p:cNvSpPr>
            <a:spLocks noGrp="1"/>
          </p:cNvSpPr>
          <p:nvPr>
            <p:ph idx="1"/>
          </p:nvPr>
        </p:nvSpPr>
        <p:spPr>
          <a:xfrm>
            <a:off x="57081" y="692696"/>
            <a:ext cx="8835399" cy="903403"/>
          </a:xfrm>
        </p:spPr>
        <p:txBody>
          <a:bodyPr/>
          <a:lstStyle/>
          <a:p>
            <a:pPr marL="0" indent="0" algn="just">
              <a:buNone/>
            </a:pPr>
            <a:r>
              <a:rPr lang="ru-RU" altLang="ru-RU" sz="1800" dirty="0">
                <a:cs typeface="Arial" charset="0"/>
              </a:rPr>
              <a:t>	►</a:t>
            </a:r>
            <a:r>
              <a:rPr lang="ru-RU" altLang="ru-RU" sz="1800" dirty="0"/>
              <a:t>У 6-11 </a:t>
            </a:r>
            <a:r>
              <a:rPr lang="ru-RU" altLang="ru-RU" sz="1800" dirty="0" err="1"/>
              <a:t>класах</a:t>
            </a:r>
            <a:r>
              <a:rPr lang="ru-RU" altLang="ru-RU" sz="1800" dirty="0"/>
              <a:t> (</a:t>
            </a:r>
            <a:r>
              <a:rPr lang="ru-RU" altLang="ru-RU" sz="1800" dirty="0" err="1"/>
              <a:t>рівень</a:t>
            </a:r>
            <a:r>
              <a:rPr lang="ru-RU" altLang="ru-RU" sz="1800" dirty="0"/>
              <a:t> стандарту) </a:t>
            </a:r>
            <a:r>
              <a:rPr lang="ru-RU" altLang="ru-RU" sz="1800" dirty="0" err="1"/>
              <a:t>обов’язковими</a:t>
            </a:r>
            <a:r>
              <a:rPr lang="ru-RU" altLang="ru-RU" sz="1800" dirty="0"/>
              <a:t> для </a:t>
            </a:r>
            <a:r>
              <a:rPr lang="ru-RU" altLang="ru-RU" sz="1800" dirty="0" err="1"/>
              <a:t>оцінювання</a:t>
            </a:r>
            <a:r>
              <a:rPr lang="ru-RU" altLang="ru-RU" sz="1800" dirty="0"/>
              <a:t> </a:t>
            </a:r>
            <a:r>
              <a:rPr lang="ru-RU" altLang="ru-RU" sz="1800" dirty="0" err="1"/>
              <a:t>всіх</a:t>
            </a:r>
            <a:r>
              <a:rPr lang="ru-RU" altLang="ru-RU" sz="1800" dirty="0"/>
              <a:t> </a:t>
            </a:r>
            <a:r>
              <a:rPr lang="ru-RU" altLang="ru-RU" sz="1800" dirty="0" err="1"/>
              <a:t>учнів</a:t>
            </a:r>
            <a:r>
              <a:rPr lang="ru-RU" altLang="ru-RU" sz="1800" dirty="0"/>
              <a:t> є </a:t>
            </a:r>
            <a:r>
              <a:rPr lang="ru-RU" altLang="ru-RU" sz="1800" i="1" dirty="0" err="1">
                <a:solidFill>
                  <a:srgbClr val="FF0000"/>
                </a:solidFill>
              </a:rPr>
              <a:t>дві</a:t>
            </a:r>
            <a:r>
              <a:rPr lang="ru-RU" altLang="ru-RU" sz="1800" i="1" dirty="0">
                <a:solidFill>
                  <a:srgbClr val="FF0000"/>
                </a:solidFill>
              </a:rPr>
              <a:t> </a:t>
            </a:r>
            <a:r>
              <a:rPr lang="ru-RU" altLang="ru-RU" sz="1800" i="1" dirty="0" err="1">
                <a:solidFill>
                  <a:srgbClr val="FF0000"/>
                </a:solidFill>
              </a:rPr>
              <a:t>практичні</a:t>
            </a:r>
            <a:r>
              <a:rPr lang="ru-RU" altLang="ru-RU" sz="1800" i="1" dirty="0">
                <a:solidFill>
                  <a:srgbClr val="FF0000"/>
                </a:solidFill>
              </a:rPr>
              <a:t> </a:t>
            </a:r>
            <a:r>
              <a:rPr lang="ru-RU" altLang="ru-RU" sz="1800" i="1" dirty="0" err="1">
                <a:solidFill>
                  <a:srgbClr val="FF0000"/>
                </a:solidFill>
              </a:rPr>
              <a:t>роботи</a:t>
            </a:r>
            <a:r>
              <a:rPr lang="ru-RU" altLang="ru-RU" sz="1800" i="1" dirty="0">
                <a:solidFill>
                  <a:srgbClr val="FF0000"/>
                </a:solidFill>
              </a:rPr>
              <a:t> за семестр (</a:t>
            </a:r>
            <a:r>
              <a:rPr lang="ru-RU" altLang="ru-RU" sz="1800" i="1" dirty="0" err="1">
                <a:solidFill>
                  <a:srgbClr val="FF0000"/>
                </a:solidFill>
              </a:rPr>
              <a:t>чотири</a:t>
            </a:r>
            <a:r>
              <a:rPr lang="ru-RU" altLang="ru-RU" sz="1800" i="1" dirty="0">
                <a:solidFill>
                  <a:srgbClr val="FF0000"/>
                </a:solidFill>
              </a:rPr>
              <a:t> </a:t>
            </a:r>
            <a:r>
              <a:rPr lang="ru-RU" altLang="ru-RU" sz="1800" i="1" dirty="0" err="1">
                <a:solidFill>
                  <a:srgbClr val="FF0000"/>
                </a:solidFill>
              </a:rPr>
              <a:t>роботи</a:t>
            </a:r>
            <a:r>
              <a:rPr lang="ru-RU" altLang="ru-RU" sz="1800" i="1" dirty="0">
                <a:solidFill>
                  <a:srgbClr val="FF0000"/>
                </a:solidFill>
              </a:rPr>
              <a:t> за </a:t>
            </a:r>
            <a:r>
              <a:rPr lang="ru-RU" altLang="ru-RU" sz="1800" i="1" dirty="0" err="1">
                <a:solidFill>
                  <a:srgbClr val="FF0000"/>
                </a:solidFill>
              </a:rPr>
              <a:t>рік</a:t>
            </a:r>
            <a:r>
              <a:rPr lang="ru-RU" altLang="ru-RU" sz="1800" i="1" dirty="0">
                <a:solidFill>
                  <a:srgbClr val="FF0000"/>
                </a:solidFill>
              </a:rPr>
              <a:t>), </a:t>
            </a:r>
            <a:r>
              <a:rPr lang="ru-RU" altLang="ru-RU" sz="1800" dirty="0" err="1"/>
              <a:t>які</a:t>
            </a:r>
            <a:r>
              <a:rPr lang="ru-RU" altLang="ru-RU" sz="1800" dirty="0"/>
              <a:t> </a:t>
            </a:r>
            <a:r>
              <a:rPr lang="ru-RU" altLang="ru-RU" sz="1800" dirty="0" err="1"/>
              <a:t>заздалегідь</a:t>
            </a:r>
            <a:r>
              <a:rPr lang="ru-RU" altLang="ru-RU" sz="1800" dirty="0"/>
              <a:t> </a:t>
            </a:r>
            <a:r>
              <a:rPr lang="ru-RU" altLang="ru-RU" sz="1800" dirty="0" err="1"/>
              <a:t>визначаються</a:t>
            </a:r>
            <a:r>
              <a:rPr lang="ru-RU" altLang="ru-RU" sz="1800" dirty="0"/>
              <a:t> </a:t>
            </a:r>
            <a:r>
              <a:rPr lang="ru-RU" altLang="ru-RU" sz="1800" dirty="0" err="1"/>
              <a:t>вчителем</a:t>
            </a:r>
            <a:r>
              <a:rPr lang="ru-RU" altLang="ru-RU" sz="1800" dirty="0"/>
              <a:t>. </a:t>
            </a:r>
            <a:r>
              <a:rPr lang="ru-RU" altLang="ru-RU" sz="1800" dirty="0" err="1"/>
              <a:t>Оформлення</a:t>
            </a:r>
            <a:r>
              <a:rPr lang="ru-RU" altLang="ru-RU" sz="1800" dirty="0"/>
              <a:t> </a:t>
            </a:r>
            <a:r>
              <a:rPr lang="ru-RU" altLang="ru-RU" sz="1800" dirty="0" err="1"/>
              <a:t>практичних</a:t>
            </a:r>
            <a:r>
              <a:rPr lang="ru-RU" altLang="ru-RU" sz="1800" dirty="0"/>
              <a:t> </a:t>
            </a:r>
            <a:r>
              <a:rPr lang="ru-RU" altLang="ru-RU" sz="1800" dirty="0" err="1"/>
              <a:t>робіт</a:t>
            </a:r>
            <a:r>
              <a:rPr lang="ru-RU" altLang="ru-RU" sz="1800" dirty="0"/>
              <a:t> </a:t>
            </a:r>
            <a:r>
              <a:rPr lang="ru-RU" altLang="ru-RU" sz="1800" dirty="0" err="1"/>
              <a:t>здійснюється</a:t>
            </a:r>
            <a:r>
              <a:rPr lang="ru-RU" altLang="ru-RU" sz="1800" dirty="0"/>
              <a:t> в </a:t>
            </a:r>
            <a:r>
              <a:rPr lang="ru-RU" altLang="ru-RU" sz="1800" dirty="0" err="1"/>
              <a:t>робочих</a:t>
            </a:r>
            <a:r>
              <a:rPr lang="ru-RU" altLang="ru-RU" sz="1800" dirty="0"/>
              <a:t> </a:t>
            </a:r>
            <a:r>
              <a:rPr lang="ru-RU" altLang="ru-RU" sz="1800" dirty="0" err="1"/>
              <a:t>зошитах</a:t>
            </a:r>
            <a:r>
              <a:rPr lang="ru-RU" altLang="ru-RU" sz="1800" dirty="0"/>
              <a:t>. </a:t>
            </a:r>
          </a:p>
        </p:txBody>
      </p:sp>
      <p:sp>
        <p:nvSpPr>
          <p:cNvPr id="5" name="Объект 2"/>
          <p:cNvSpPr txBox="1">
            <a:spLocks/>
          </p:cNvSpPr>
          <p:nvPr/>
        </p:nvSpPr>
        <p:spPr bwMode="auto">
          <a:xfrm>
            <a:off x="251520" y="1468010"/>
            <a:ext cx="8640960"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ru-RU" sz="2400" dirty="0"/>
              <a:t>	</a:t>
            </a:r>
            <a:r>
              <a:rPr lang="ru-RU" sz="1800" dirty="0"/>
              <a:t>►</a:t>
            </a:r>
            <a:r>
              <a:rPr lang="ru-RU" sz="1800" dirty="0" err="1">
                <a:solidFill>
                  <a:srgbClr val="C00000"/>
                </a:solidFill>
              </a:rPr>
              <a:t>Практичні</a:t>
            </a:r>
            <a:r>
              <a:rPr lang="ru-RU" sz="1800" dirty="0">
                <a:solidFill>
                  <a:srgbClr val="C00000"/>
                </a:solidFill>
              </a:rPr>
              <a:t> </a:t>
            </a:r>
            <a:r>
              <a:rPr lang="ru-RU" sz="1800" dirty="0" err="1">
                <a:solidFill>
                  <a:srgbClr val="C00000"/>
                </a:solidFill>
              </a:rPr>
              <a:t>роботи</a:t>
            </a:r>
            <a:r>
              <a:rPr lang="ru-RU" sz="1800" dirty="0">
                <a:solidFill>
                  <a:srgbClr val="C00000"/>
                </a:solidFill>
              </a:rPr>
              <a:t> </a:t>
            </a:r>
            <a:r>
              <a:rPr lang="ru-RU" sz="1800" dirty="0" err="1"/>
              <a:t>можуть</a:t>
            </a:r>
            <a:r>
              <a:rPr lang="ru-RU" sz="1800" dirty="0"/>
              <a:t> </a:t>
            </a:r>
            <a:r>
              <a:rPr lang="ru-RU" sz="1800" dirty="0" err="1"/>
              <a:t>виконуватися</a:t>
            </a:r>
            <a:r>
              <a:rPr lang="ru-RU" sz="1800" dirty="0"/>
              <a:t> на </a:t>
            </a:r>
            <a:r>
              <a:rPr lang="ru-RU" sz="1800" dirty="0" err="1"/>
              <a:t>різних</a:t>
            </a:r>
            <a:r>
              <a:rPr lang="ru-RU" sz="1800" dirty="0"/>
              <a:t> </a:t>
            </a:r>
            <a:r>
              <a:rPr lang="ru-RU" sz="1800" dirty="0" err="1"/>
              <a:t>етапах</a:t>
            </a:r>
            <a:r>
              <a:rPr lang="ru-RU" sz="1800" dirty="0"/>
              <a:t> уроку. </a:t>
            </a:r>
            <a:r>
              <a:rPr lang="ru-RU" sz="1800" dirty="0" err="1"/>
              <a:t>Тривалість</a:t>
            </a:r>
            <a:r>
              <a:rPr lang="ru-RU" sz="1800" dirty="0"/>
              <a:t> </a:t>
            </a:r>
            <a:r>
              <a:rPr lang="ru-RU" sz="1800" dirty="0" err="1"/>
              <a:t>практичних</a:t>
            </a:r>
            <a:r>
              <a:rPr lang="ru-RU" sz="1800" dirty="0"/>
              <a:t> </a:t>
            </a:r>
            <a:r>
              <a:rPr lang="ru-RU" sz="1800" dirty="0" err="1"/>
              <a:t>робіт</a:t>
            </a:r>
            <a:r>
              <a:rPr lang="ru-RU" sz="1800" dirty="0"/>
              <a:t> </a:t>
            </a:r>
            <a:r>
              <a:rPr lang="ru-RU" sz="1800" dirty="0" err="1"/>
              <a:t>встановлюється</a:t>
            </a:r>
            <a:r>
              <a:rPr lang="ru-RU" sz="1800" dirty="0"/>
              <a:t> </a:t>
            </a:r>
            <a:r>
              <a:rPr lang="ru-RU" sz="1800" dirty="0" err="1"/>
              <a:t>вчителем</a:t>
            </a:r>
            <a:r>
              <a:rPr lang="ru-RU" sz="1800" dirty="0"/>
              <a:t> в </a:t>
            </a:r>
            <a:r>
              <a:rPr lang="ru-RU" sz="1800" dirty="0" err="1"/>
              <a:t>залежності</a:t>
            </a:r>
            <a:r>
              <a:rPr lang="ru-RU" sz="1800" dirty="0"/>
              <a:t> </a:t>
            </a:r>
            <a:r>
              <a:rPr lang="ru-RU" sz="1800" dirty="0" err="1"/>
              <a:t>від</a:t>
            </a:r>
            <a:r>
              <a:rPr lang="ru-RU" sz="1800" dirty="0"/>
              <a:t> </a:t>
            </a:r>
            <a:r>
              <a:rPr lang="ru-RU" sz="1800" dirty="0" err="1"/>
              <a:t>ступеня</a:t>
            </a:r>
            <a:r>
              <a:rPr lang="ru-RU" sz="1800" dirty="0"/>
              <a:t> </a:t>
            </a:r>
            <a:r>
              <a:rPr lang="ru-RU" sz="1800" dirty="0" err="1"/>
              <a:t>складності</a:t>
            </a:r>
            <a:r>
              <a:rPr lang="ru-RU" sz="1800" dirty="0"/>
              <a:t>, </a:t>
            </a:r>
            <a:r>
              <a:rPr lang="ru-RU" sz="1800" dirty="0" err="1"/>
              <a:t>кількості</a:t>
            </a:r>
            <a:r>
              <a:rPr lang="ru-RU" sz="1800" dirty="0"/>
              <a:t> </a:t>
            </a:r>
            <a:r>
              <a:rPr lang="ru-RU" sz="1800" dirty="0" err="1"/>
              <a:t>завдань</a:t>
            </a:r>
            <a:r>
              <a:rPr lang="ru-RU" sz="1800" dirty="0"/>
              <a:t> та </a:t>
            </a:r>
            <a:r>
              <a:rPr lang="ru-RU" sz="1800" dirty="0" err="1"/>
              <a:t>специфіки</a:t>
            </a:r>
            <a:r>
              <a:rPr lang="ru-RU" sz="1800" dirty="0"/>
              <a:t> </a:t>
            </a:r>
            <a:r>
              <a:rPr lang="ru-RU" sz="1800" dirty="0" err="1"/>
              <a:t>відповідної</a:t>
            </a:r>
            <a:r>
              <a:rPr lang="ru-RU" sz="1800" dirty="0"/>
              <a:t> теми.</a:t>
            </a:r>
          </a:p>
          <a:p>
            <a:pPr>
              <a:defRPr/>
            </a:pPr>
            <a:endParaRPr lang="ru-RU" sz="2400" dirty="0"/>
          </a:p>
        </p:txBody>
      </p:sp>
      <p:sp>
        <p:nvSpPr>
          <p:cNvPr id="6" name="Rectangle 3"/>
          <p:cNvSpPr txBox="1">
            <a:spLocks/>
          </p:cNvSpPr>
          <p:nvPr/>
        </p:nvSpPr>
        <p:spPr>
          <a:xfrm>
            <a:off x="32417" y="2465146"/>
            <a:ext cx="8860063" cy="118709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5000" indent="0" algn="just">
              <a:spcBef>
                <a:spcPts val="0"/>
              </a:spcBef>
              <a:buNone/>
              <a:defRPr/>
            </a:pPr>
            <a:r>
              <a:rPr lang="uk-UA" altLang="ru-RU" sz="1800" b="1" dirty="0"/>
              <a:t>	</a:t>
            </a:r>
            <a:r>
              <a:rPr lang="uk-UA" altLang="ru-RU" sz="1800" dirty="0">
                <a:cs typeface="Arial" charset="0"/>
              </a:rPr>
              <a:t>► </a:t>
            </a:r>
            <a:r>
              <a:rPr lang="uk-UA" altLang="ru-RU" sz="1800" dirty="0"/>
              <a:t>Навчання географії передбачає виконання </a:t>
            </a:r>
            <a:r>
              <a:rPr lang="uk-UA" altLang="ru-RU" sz="1800" i="1" dirty="0">
                <a:solidFill>
                  <a:srgbClr val="FF0000"/>
                </a:solidFill>
              </a:rPr>
              <a:t>досліджень</a:t>
            </a:r>
            <a:r>
              <a:rPr lang="uk-UA" altLang="ru-RU" sz="1800" dirty="0">
                <a:solidFill>
                  <a:srgbClr val="FF0000"/>
                </a:solidFill>
              </a:rPr>
              <a:t>,</a:t>
            </a:r>
            <a:r>
              <a:rPr lang="uk-UA" altLang="ru-RU" sz="1800" dirty="0"/>
              <a:t> тематика яких може бути змінена вчителем у рамках вивчення відповідної теми. При виборі теми дослідження рекомендується враховувати регіональні особливості, навчально-методичне забезпечення та матеріально-технічне оснащення освітньої діяльності.</a:t>
            </a:r>
          </a:p>
        </p:txBody>
      </p:sp>
      <p:sp>
        <p:nvSpPr>
          <p:cNvPr id="7" name="Объект 1"/>
          <p:cNvSpPr txBox="1">
            <a:spLocks/>
          </p:cNvSpPr>
          <p:nvPr/>
        </p:nvSpPr>
        <p:spPr bwMode="auto">
          <a:xfrm>
            <a:off x="179512" y="3661982"/>
            <a:ext cx="8712968"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altLang="ru-RU" sz="2400" dirty="0">
                <a:cs typeface="Arial" charset="0"/>
              </a:rPr>
              <a:t>	</a:t>
            </a:r>
            <a:r>
              <a:rPr lang="ru-RU" altLang="ru-RU" sz="1800" dirty="0">
                <a:cs typeface="Arial" charset="0"/>
              </a:rPr>
              <a:t>►</a:t>
            </a:r>
            <a:r>
              <a:rPr lang="ru-RU" altLang="ru-RU" sz="1800" dirty="0" err="1"/>
              <a:t>Із</a:t>
            </a:r>
            <a:r>
              <a:rPr lang="ru-RU" altLang="ru-RU" sz="1800" dirty="0"/>
              <a:t> </a:t>
            </a:r>
            <a:r>
              <a:rPr lang="ru-RU" altLang="ru-RU" sz="1800" dirty="0" err="1"/>
              <a:t>запропонованої</a:t>
            </a:r>
            <a:r>
              <a:rPr lang="ru-RU" altLang="ru-RU" sz="1800" dirty="0"/>
              <a:t> тематики </a:t>
            </a:r>
            <a:r>
              <a:rPr lang="ru-RU" altLang="ru-RU" sz="1800" dirty="0" err="1"/>
              <a:t>досліджень</a:t>
            </a:r>
            <a:r>
              <a:rPr lang="ru-RU" altLang="ru-RU" sz="1800" dirty="0"/>
              <a:t> </a:t>
            </a:r>
            <a:r>
              <a:rPr lang="ru-RU" altLang="ru-RU" sz="1800" dirty="0" err="1"/>
              <a:t>учень</a:t>
            </a:r>
            <a:r>
              <a:rPr lang="ru-RU" altLang="ru-RU" sz="1800" dirty="0"/>
              <a:t>, за </a:t>
            </a:r>
            <a:r>
              <a:rPr lang="ru-RU" altLang="ru-RU" sz="1800" dirty="0" err="1"/>
              <a:t>бажанням</a:t>
            </a:r>
            <a:r>
              <a:rPr lang="ru-RU" altLang="ru-RU" sz="1800" dirty="0"/>
              <a:t>, </a:t>
            </a:r>
            <a:r>
              <a:rPr lang="ru-RU" altLang="ru-RU" sz="1800" dirty="0" err="1"/>
              <a:t>вибирає</a:t>
            </a:r>
            <a:r>
              <a:rPr lang="ru-RU" altLang="ru-RU" sz="1800" dirty="0"/>
              <a:t> </a:t>
            </a:r>
            <a:r>
              <a:rPr lang="ru-RU" altLang="ru-RU" sz="1800" i="1" dirty="0">
                <a:solidFill>
                  <a:srgbClr val="FF0000"/>
                </a:solidFill>
              </a:rPr>
              <a:t>1-2 </a:t>
            </a:r>
            <a:r>
              <a:rPr lang="ru-RU" altLang="ru-RU" sz="1800" i="1" dirty="0" err="1">
                <a:solidFill>
                  <a:srgbClr val="FF0000"/>
                </a:solidFill>
              </a:rPr>
              <a:t>дослідження</a:t>
            </a:r>
            <a:r>
              <a:rPr lang="ru-RU" altLang="ru-RU" sz="1800" i="1" dirty="0">
                <a:solidFill>
                  <a:srgbClr val="FF0000"/>
                </a:solidFill>
              </a:rPr>
              <a:t> (</a:t>
            </a:r>
            <a:r>
              <a:rPr lang="ru-RU" altLang="ru-RU" sz="1800" i="1" dirty="0" err="1">
                <a:solidFill>
                  <a:srgbClr val="FF0000"/>
                </a:solidFill>
              </a:rPr>
              <a:t>упродовж</a:t>
            </a:r>
            <a:r>
              <a:rPr lang="ru-RU" altLang="ru-RU" sz="1800" i="1" dirty="0">
                <a:solidFill>
                  <a:srgbClr val="FF0000"/>
                </a:solidFill>
              </a:rPr>
              <a:t> року)</a:t>
            </a:r>
            <a:r>
              <a:rPr lang="ru-RU" altLang="ru-RU" sz="1800" dirty="0">
                <a:solidFill>
                  <a:srgbClr val="FF0000"/>
                </a:solidFill>
              </a:rPr>
              <a:t> </a:t>
            </a:r>
            <a:r>
              <a:rPr lang="ru-RU" altLang="ru-RU" sz="1800" dirty="0"/>
              <a:t>та </a:t>
            </a:r>
            <a:r>
              <a:rPr lang="ru-RU" altLang="ru-RU" sz="1800" dirty="0" err="1"/>
              <a:t>виконує</a:t>
            </a:r>
            <a:r>
              <a:rPr lang="ru-RU" altLang="ru-RU" sz="1800" dirty="0"/>
              <a:t> </a:t>
            </a:r>
            <a:r>
              <a:rPr lang="ru-RU" altLang="ru-RU" sz="1800" dirty="0" err="1"/>
              <a:t>його</a:t>
            </a:r>
            <a:r>
              <a:rPr lang="ru-RU" altLang="ru-RU" sz="1800" dirty="0"/>
              <a:t> </a:t>
            </a:r>
            <a:r>
              <a:rPr lang="ru-RU" altLang="ru-RU" sz="1800" dirty="0" err="1"/>
              <a:t>індивідуально</a:t>
            </a:r>
            <a:r>
              <a:rPr lang="ru-RU" altLang="ru-RU" sz="1800" dirty="0"/>
              <a:t> </a:t>
            </a:r>
            <a:r>
              <a:rPr lang="ru-RU" altLang="ru-RU" sz="1800" dirty="0" err="1"/>
              <a:t>або</a:t>
            </a:r>
            <a:r>
              <a:rPr lang="ru-RU" altLang="ru-RU" sz="1800" dirty="0"/>
              <a:t> у </a:t>
            </a:r>
            <a:r>
              <a:rPr lang="ru-RU" altLang="ru-RU" sz="1800" dirty="0" err="1"/>
              <a:t>групі</a:t>
            </a:r>
            <a:r>
              <a:rPr lang="ru-RU" altLang="ru-RU" sz="1800" dirty="0"/>
              <a:t>. </a:t>
            </a:r>
            <a:r>
              <a:rPr lang="ru-RU" altLang="ru-RU" sz="1800" dirty="0" err="1"/>
              <a:t>Результати</a:t>
            </a:r>
            <a:r>
              <a:rPr lang="ru-RU" altLang="ru-RU" sz="1800" dirty="0"/>
              <a:t> </a:t>
            </a:r>
            <a:r>
              <a:rPr lang="ru-RU" altLang="ru-RU" sz="1800" dirty="0" err="1"/>
              <a:t>дослідження</a:t>
            </a:r>
            <a:r>
              <a:rPr lang="ru-RU" altLang="ru-RU" sz="1800" dirty="0"/>
              <a:t> </a:t>
            </a:r>
            <a:r>
              <a:rPr lang="ru-RU" altLang="ru-RU" sz="1800" dirty="0" err="1"/>
              <a:t>презентуються</a:t>
            </a:r>
            <a:r>
              <a:rPr lang="ru-RU" altLang="ru-RU" sz="1800" dirty="0"/>
              <a:t> </a:t>
            </a:r>
            <a:r>
              <a:rPr lang="ru-RU" altLang="ru-RU" sz="1800" dirty="0" err="1"/>
              <a:t>учнем</a:t>
            </a:r>
            <a:r>
              <a:rPr lang="ru-RU" altLang="ru-RU" sz="1800" dirty="0"/>
              <a:t> та </a:t>
            </a:r>
            <a:r>
              <a:rPr lang="ru-RU" altLang="ru-RU" sz="1800" i="1" dirty="0" err="1">
                <a:solidFill>
                  <a:srgbClr val="FF0000"/>
                </a:solidFill>
              </a:rPr>
              <a:t>оцінюються</a:t>
            </a:r>
            <a:r>
              <a:rPr lang="ru-RU" altLang="ru-RU" sz="1800" i="1" dirty="0">
                <a:solidFill>
                  <a:srgbClr val="FF0000"/>
                </a:solidFill>
              </a:rPr>
              <a:t> </a:t>
            </a:r>
            <a:r>
              <a:rPr lang="ru-RU" altLang="ru-RU" sz="1800" i="1" dirty="0" err="1">
                <a:solidFill>
                  <a:srgbClr val="FF0000"/>
                </a:solidFill>
              </a:rPr>
              <a:t>вчителем</a:t>
            </a:r>
            <a:r>
              <a:rPr lang="ru-RU" altLang="ru-RU" sz="1800" dirty="0"/>
              <a:t>.</a:t>
            </a:r>
          </a:p>
        </p:txBody>
      </p:sp>
      <p:sp>
        <p:nvSpPr>
          <p:cNvPr id="2" name="Прямоугольник 1"/>
          <p:cNvSpPr/>
          <p:nvPr/>
        </p:nvSpPr>
        <p:spPr>
          <a:xfrm>
            <a:off x="863080" y="4800652"/>
            <a:ext cx="8280920" cy="1477328"/>
          </a:xfrm>
          <a:prstGeom prst="rect">
            <a:avLst/>
          </a:prstGeom>
        </p:spPr>
        <p:txBody>
          <a:bodyPr wrap="square">
            <a:spAutoFit/>
          </a:bodyPr>
          <a:lstStyle/>
          <a:p>
            <a:r>
              <a:rPr lang="ru-RU" dirty="0" err="1"/>
              <a:t>Письмові</a:t>
            </a:r>
            <a:r>
              <a:rPr lang="ru-RU" dirty="0"/>
              <a:t> </a:t>
            </a:r>
            <a:r>
              <a:rPr lang="ru-RU" dirty="0" err="1"/>
              <a:t>роботи</a:t>
            </a:r>
            <a:r>
              <a:rPr lang="ru-RU" dirty="0"/>
              <a:t> з </a:t>
            </a:r>
            <a:r>
              <a:rPr lang="ru-RU" dirty="0" err="1"/>
              <a:t>географії</a:t>
            </a:r>
            <a:r>
              <a:rPr lang="ru-RU" dirty="0"/>
              <a:t>, у тому </a:t>
            </a:r>
            <a:r>
              <a:rPr lang="ru-RU" dirty="0" err="1"/>
              <a:t>числі</a:t>
            </a:r>
            <a:r>
              <a:rPr lang="ru-RU" dirty="0"/>
              <a:t> </a:t>
            </a:r>
            <a:r>
              <a:rPr lang="ru-RU" dirty="0" err="1"/>
              <a:t>тематичні</a:t>
            </a:r>
            <a:r>
              <a:rPr lang="ru-RU" dirty="0"/>
              <a:t>, </a:t>
            </a:r>
            <a:r>
              <a:rPr lang="ru-RU" dirty="0" err="1"/>
              <a:t>що</a:t>
            </a:r>
            <a:r>
              <a:rPr lang="ru-RU" dirty="0"/>
              <a:t> </a:t>
            </a:r>
            <a:r>
              <a:rPr lang="ru-RU" dirty="0" err="1"/>
              <a:t>виконуються</a:t>
            </a:r>
            <a:r>
              <a:rPr lang="ru-RU" dirty="0"/>
              <a:t> </a:t>
            </a:r>
            <a:r>
              <a:rPr lang="ru-RU" dirty="0" err="1"/>
              <a:t>протягом</a:t>
            </a:r>
            <a:r>
              <a:rPr lang="ru-RU" dirty="0"/>
              <a:t> семестру, </a:t>
            </a:r>
            <a:r>
              <a:rPr lang="ru-RU" dirty="0" err="1"/>
              <a:t>після</a:t>
            </a:r>
            <a:r>
              <a:rPr lang="ru-RU" dirty="0"/>
              <a:t> </a:t>
            </a:r>
            <a:r>
              <a:rPr lang="ru-RU" dirty="0" err="1"/>
              <a:t>завершення</a:t>
            </a:r>
            <a:r>
              <a:rPr lang="ru-RU" dirty="0"/>
              <a:t> </a:t>
            </a:r>
            <a:r>
              <a:rPr lang="ru-RU" dirty="0" err="1"/>
              <a:t>вивчення</a:t>
            </a:r>
            <a:r>
              <a:rPr lang="ru-RU" dirty="0"/>
              <a:t> теми </a:t>
            </a:r>
            <a:r>
              <a:rPr lang="ru-RU" dirty="0" err="1"/>
              <a:t>можуть</a:t>
            </a:r>
            <a:r>
              <a:rPr lang="ru-RU" dirty="0"/>
              <a:t> </a:t>
            </a:r>
            <a:r>
              <a:rPr lang="ru-RU" dirty="0" err="1"/>
              <a:t>виконуватися</a:t>
            </a:r>
            <a:r>
              <a:rPr lang="ru-RU" dirty="0"/>
              <a:t> у </a:t>
            </a:r>
            <a:r>
              <a:rPr lang="ru-RU" dirty="0" err="1"/>
              <a:t>різному</a:t>
            </a:r>
            <a:r>
              <a:rPr lang="ru-RU" dirty="0"/>
              <a:t> </a:t>
            </a:r>
            <a:r>
              <a:rPr lang="ru-RU" dirty="0" err="1"/>
              <a:t>форматі</a:t>
            </a:r>
            <a:r>
              <a:rPr lang="ru-RU" dirty="0"/>
              <a:t>. </a:t>
            </a:r>
            <a:r>
              <a:rPr lang="ru-RU" dirty="0" err="1"/>
              <a:t>Підсумкова</a:t>
            </a:r>
            <a:r>
              <a:rPr lang="ru-RU" dirty="0"/>
              <a:t> </a:t>
            </a:r>
            <a:r>
              <a:rPr lang="ru-RU" dirty="0">
                <a:solidFill>
                  <a:srgbClr val="FF3300"/>
                </a:solidFill>
              </a:rPr>
              <a:t>(</a:t>
            </a:r>
            <a:r>
              <a:rPr lang="ru-RU" dirty="0" err="1">
                <a:solidFill>
                  <a:srgbClr val="FF3300"/>
                </a:solidFill>
              </a:rPr>
              <a:t>контрольна</a:t>
            </a:r>
            <a:r>
              <a:rPr lang="ru-RU" dirty="0">
                <a:solidFill>
                  <a:srgbClr val="FF3300"/>
                </a:solidFill>
              </a:rPr>
              <a:t>) робота, одна на </a:t>
            </a:r>
            <a:r>
              <a:rPr lang="ru-RU" dirty="0" err="1">
                <a:solidFill>
                  <a:srgbClr val="FF3300"/>
                </a:solidFill>
              </a:rPr>
              <a:t>рік</a:t>
            </a:r>
            <a:r>
              <a:rPr lang="ru-RU" dirty="0">
                <a:solidFill>
                  <a:srgbClr val="FF3300"/>
                </a:solidFill>
              </a:rPr>
              <a:t> </a:t>
            </a:r>
            <a:r>
              <a:rPr lang="ru-RU" dirty="0" err="1"/>
              <a:t>готується</a:t>
            </a:r>
            <a:r>
              <a:rPr lang="ru-RU" dirty="0"/>
              <a:t> </a:t>
            </a:r>
            <a:r>
              <a:rPr lang="ru-RU" dirty="0" err="1"/>
              <a:t>вчителем</a:t>
            </a:r>
            <a:r>
              <a:rPr lang="ru-RU" dirty="0"/>
              <a:t> – рекомендовано </a:t>
            </a:r>
            <a:r>
              <a:rPr lang="ru-RU" dirty="0" err="1"/>
              <a:t>тестовий</a:t>
            </a:r>
            <a:r>
              <a:rPr lang="ru-RU" dirty="0"/>
              <a:t> формат з </a:t>
            </a:r>
            <a:r>
              <a:rPr lang="ru-RU" dirty="0" err="1"/>
              <a:t>картографічним</a:t>
            </a:r>
            <a:r>
              <a:rPr lang="ru-RU" dirty="0"/>
              <a:t> </a:t>
            </a:r>
            <a:r>
              <a:rPr lang="ru-RU" dirty="0" err="1"/>
              <a:t>завданням</a:t>
            </a:r>
            <a:r>
              <a:rPr lang="ru-RU" dirty="0"/>
              <a:t>; </a:t>
            </a:r>
            <a:r>
              <a:rPr lang="ru-RU" dirty="0" err="1"/>
              <a:t>виконується</a:t>
            </a:r>
            <a:r>
              <a:rPr lang="ru-RU" dirty="0"/>
              <a:t> </a:t>
            </a:r>
            <a:r>
              <a:rPr lang="ru-RU" dirty="0" err="1"/>
              <a:t>письмово</a:t>
            </a:r>
            <a:r>
              <a:rPr lang="ru-RU" dirty="0"/>
              <a:t> і є </a:t>
            </a:r>
            <a:r>
              <a:rPr lang="ru-RU" dirty="0" err="1"/>
              <a:t>обов’язковою</a:t>
            </a:r>
            <a:r>
              <a:rPr lang="ru-RU" dirty="0"/>
              <a:t>. </a:t>
            </a:r>
          </a:p>
        </p:txBody>
      </p:sp>
    </p:spTree>
    <p:extLst>
      <p:ext uri="{BB962C8B-B14F-4D97-AF65-F5344CB8AC3E}">
        <p14:creationId xmlns:p14="http://schemas.microsoft.com/office/powerpoint/2010/main" val="49725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0000"/>
                </a:solidFill>
                <a:latin typeface="Times New Roman" pitchFamily="18" charset="0"/>
                <a:cs typeface="Times New Roman" pitchFamily="18" charset="0"/>
              </a:rPr>
              <a:t>Оцінювання практичних робіт</a:t>
            </a:r>
            <a:endParaRPr lang="ru-RU"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737131691"/>
              </p:ext>
            </p:extLst>
          </p:nvPr>
        </p:nvGraphicFramePr>
        <p:xfrm>
          <a:off x="179512" y="1916832"/>
          <a:ext cx="8401078" cy="2614617"/>
        </p:xfrm>
        <a:graphic>
          <a:graphicData uri="http://schemas.openxmlformats.org/drawingml/2006/table">
            <a:tbl>
              <a:tblPr firstRow="1" bandRow="1">
                <a:tableStyleId>{5C22544A-7EE6-4342-B048-85BDC9FD1C3A}</a:tableStyleId>
              </a:tblPr>
              <a:tblGrid>
                <a:gridCol w="1757346">
                  <a:extLst>
                    <a:ext uri="{9D8B030D-6E8A-4147-A177-3AD203B41FA5}">
                      <a16:colId xmlns="" xmlns:a16="http://schemas.microsoft.com/office/drawing/2014/main" val="20000"/>
                    </a:ext>
                  </a:extLst>
                </a:gridCol>
                <a:gridCol w="1143008">
                  <a:extLst>
                    <a:ext uri="{9D8B030D-6E8A-4147-A177-3AD203B41FA5}">
                      <a16:colId xmlns="" xmlns:a16="http://schemas.microsoft.com/office/drawing/2014/main" val="20001"/>
                    </a:ext>
                  </a:extLst>
                </a:gridCol>
                <a:gridCol w="1143008">
                  <a:extLst>
                    <a:ext uri="{9D8B030D-6E8A-4147-A177-3AD203B41FA5}">
                      <a16:colId xmlns="" xmlns:a16="http://schemas.microsoft.com/office/drawing/2014/main" val="20002"/>
                    </a:ext>
                  </a:extLst>
                </a:gridCol>
                <a:gridCol w="1071570">
                  <a:extLst>
                    <a:ext uri="{9D8B030D-6E8A-4147-A177-3AD203B41FA5}">
                      <a16:colId xmlns="" xmlns:a16="http://schemas.microsoft.com/office/drawing/2014/main" val="20003"/>
                    </a:ext>
                  </a:extLst>
                </a:gridCol>
                <a:gridCol w="1071570">
                  <a:extLst>
                    <a:ext uri="{9D8B030D-6E8A-4147-A177-3AD203B41FA5}">
                      <a16:colId xmlns="" xmlns:a16="http://schemas.microsoft.com/office/drawing/2014/main" val="20004"/>
                    </a:ext>
                  </a:extLst>
                </a:gridCol>
                <a:gridCol w="1143008">
                  <a:extLst>
                    <a:ext uri="{9D8B030D-6E8A-4147-A177-3AD203B41FA5}">
                      <a16:colId xmlns="" xmlns:a16="http://schemas.microsoft.com/office/drawing/2014/main" val="20005"/>
                    </a:ext>
                  </a:extLst>
                </a:gridCol>
                <a:gridCol w="1071568">
                  <a:extLst>
                    <a:ext uri="{9D8B030D-6E8A-4147-A177-3AD203B41FA5}">
                      <a16:colId xmlns="" xmlns:a16="http://schemas.microsoft.com/office/drawing/2014/main" val="20006"/>
                    </a:ext>
                  </a:extLst>
                </a:gridCol>
              </a:tblGrid>
              <a:tr h="871539">
                <a:tc>
                  <a:txBody>
                    <a:bodyPr/>
                    <a:lstStyle/>
                    <a:p>
                      <a:pPr algn="r"/>
                      <a:r>
                        <a:rPr lang="uk-UA" b="1" dirty="0">
                          <a:solidFill>
                            <a:srgbClr val="FFFF00"/>
                          </a:solidFill>
                          <a:latin typeface="Times New Roman" pitchFamily="18" charset="0"/>
                          <a:cs typeface="Times New Roman" pitchFamily="18" charset="0"/>
                        </a:rPr>
                        <a:t>Клас</a:t>
                      </a:r>
                    </a:p>
                    <a:p>
                      <a:pPr algn="l"/>
                      <a:r>
                        <a:rPr lang="uk-UA" b="1" dirty="0" err="1">
                          <a:solidFill>
                            <a:srgbClr val="FFFF00"/>
                          </a:solidFill>
                          <a:latin typeface="Times New Roman" pitchFamily="18" charset="0"/>
                          <a:cs typeface="Times New Roman" pitchFamily="18" charset="0"/>
                        </a:rPr>
                        <a:t>Прак</a:t>
                      </a:r>
                      <a:endParaRPr lang="uk-UA" b="1" dirty="0">
                        <a:solidFill>
                          <a:srgbClr val="FFFF00"/>
                        </a:solidFill>
                        <a:latin typeface="Times New Roman" pitchFamily="18" charset="0"/>
                        <a:cs typeface="Times New Roman" pitchFamily="18" charset="0"/>
                      </a:endParaRPr>
                    </a:p>
                    <a:p>
                      <a:pPr algn="l"/>
                      <a:r>
                        <a:rPr lang="uk-UA" b="1" dirty="0" err="1">
                          <a:solidFill>
                            <a:srgbClr val="FFFF00"/>
                          </a:solidFill>
                          <a:latin typeface="Times New Roman" pitchFamily="18" charset="0"/>
                          <a:cs typeface="Times New Roman" pitchFamily="18" charset="0"/>
                        </a:rPr>
                        <a:t>тичні</a:t>
                      </a:r>
                      <a:r>
                        <a:rPr lang="uk-UA" b="1" dirty="0">
                          <a:solidFill>
                            <a:srgbClr val="FFFF00"/>
                          </a:solidFill>
                          <a:latin typeface="Times New Roman" pitchFamily="18" charset="0"/>
                          <a:cs typeface="Times New Roman" pitchFamily="18" charset="0"/>
                        </a:rPr>
                        <a:t> роботи</a:t>
                      </a:r>
                      <a:endParaRPr lang="ru-RU" b="1" dirty="0">
                        <a:solidFill>
                          <a:srgbClr val="FFFF00"/>
                        </a:solidFill>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uk-UA" sz="2800" b="1" dirty="0">
                          <a:solidFill>
                            <a:srgbClr val="FFFF00"/>
                          </a:solidFill>
                          <a:latin typeface="Times New Roman" pitchFamily="18" charset="0"/>
                          <a:cs typeface="Times New Roman" pitchFamily="18" charset="0"/>
                        </a:rPr>
                        <a:t>6</a:t>
                      </a:r>
                      <a:endParaRPr lang="ru-RU" sz="2800" b="1" dirty="0">
                        <a:solidFill>
                          <a:srgbClr val="FFFF00"/>
                        </a:solidFill>
                        <a:latin typeface="Times New Roman" pitchFamily="18" charset="0"/>
                        <a:cs typeface="Times New Roman" pitchFamily="18" charset="0"/>
                      </a:endParaRPr>
                    </a:p>
                  </a:txBody>
                  <a:tcPr/>
                </a:tc>
                <a:tc>
                  <a:txBody>
                    <a:bodyPr/>
                    <a:lstStyle/>
                    <a:p>
                      <a:pPr algn="ctr"/>
                      <a:r>
                        <a:rPr lang="uk-UA" sz="2800" b="1" dirty="0">
                          <a:solidFill>
                            <a:srgbClr val="FFFF00"/>
                          </a:solidFill>
                          <a:latin typeface="Times New Roman" pitchFamily="18" charset="0"/>
                          <a:cs typeface="Times New Roman" pitchFamily="18" charset="0"/>
                        </a:rPr>
                        <a:t>7</a:t>
                      </a:r>
                      <a:endParaRPr lang="ru-RU" sz="2800" b="1" dirty="0">
                        <a:solidFill>
                          <a:srgbClr val="FFFF00"/>
                        </a:solidFill>
                        <a:latin typeface="Times New Roman" pitchFamily="18" charset="0"/>
                        <a:cs typeface="Times New Roman" pitchFamily="18" charset="0"/>
                      </a:endParaRPr>
                    </a:p>
                  </a:txBody>
                  <a:tcPr/>
                </a:tc>
                <a:tc>
                  <a:txBody>
                    <a:bodyPr/>
                    <a:lstStyle/>
                    <a:p>
                      <a:pPr algn="ctr"/>
                      <a:r>
                        <a:rPr lang="uk-UA" sz="2800" b="1" dirty="0">
                          <a:solidFill>
                            <a:srgbClr val="FFFF00"/>
                          </a:solidFill>
                          <a:latin typeface="Times New Roman" pitchFamily="18" charset="0"/>
                          <a:cs typeface="Times New Roman" pitchFamily="18" charset="0"/>
                        </a:rPr>
                        <a:t>8</a:t>
                      </a:r>
                      <a:endParaRPr lang="ru-RU" sz="2800" b="1" dirty="0">
                        <a:solidFill>
                          <a:srgbClr val="FFFF00"/>
                        </a:solidFill>
                        <a:latin typeface="Times New Roman" pitchFamily="18" charset="0"/>
                        <a:cs typeface="Times New Roman" pitchFamily="18" charset="0"/>
                      </a:endParaRPr>
                    </a:p>
                  </a:txBody>
                  <a:tcPr/>
                </a:tc>
                <a:tc>
                  <a:txBody>
                    <a:bodyPr/>
                    <a:lstStyle/>
                    <a:p>
                      <a:pPr algn="ctr"/>
                      <a:r>
                        <a:rPr lang="uk-UA" sz="2800" b="1" dirty="0">
                          <a:solidFill>
                            <a:srgbClr val="FFFF00"/>
                          </a:solidFill>
                          <a:latin typeface="Times New Roman" pitchFamily="18" charset="0"/>
                          <a:cs typeface="Times New Roman" pitchFamily="18" charset="0"/>
                        </a:rPr>
                        <a:t>9</a:t>
                      </a:r>
                      <a:endParaRPr lang="ru-RU" sz="2800" b="1" dirty="0">
                        <a:solidFill>
                          <a:srgbClr val="FFFF00"/>
                        </a:solidFill>
                        <a:latin typeface="Times New Roman" pitchFamily="18" charset="0"/>
                        <a:cs typeface="Times New Roman" pitchFamily="18" charset="0"/>
                      </a:endParaRPr>
                    </a:p>
                  </a:txBody>
                  <a:tcPr/>
                </a:tc>
                <a:tc>
                  <a:txBody>
                    <a:bodyPr/>
                    <a:lstStyle/>
                    <a:p>
                      <a:pPr algn="ctr"/>
                      <a:r>
                        <a:rPr lang="uk-UA" sz="2800" b="1" dirty="0">
                          <a:solidFill>
                            <a:srgbClr val="FFFF00"/>
                          </a:solidFill>
                          <a:latin typeface="Times New Roman" pitchFamily="18" charset="0"/>
                          <a:cs typeface="Times New Roman" pitchFamily="18" charset="0"/>
                        </a:rPr>
                        <a:t>10</a:t>
                      </a:r>
                      <a:endParaRPr lang="ru-RU" sz="2800" b="1" dirty="0">
                        <a:solidFill>
                          <a:srgbClr val="FFFF00"/>
                        </a:solidFill>
                        <a:latin typeface="Times New Roman" pitchFamily="18" charset="0"/>
                        <a:cs typeface="Times New Roman" pitchFamily="18" charset="0"/>
                      </a:endParaRPr>
                    </a:p>
                  </a:txBody>
                  <a:tcPr/>
                </a:tc>
                <a:tc>
                  <a:txBody>
                    <a:bodyPr/>
                    <a:lstStyle/>
                    <a:p>
                      <a:pPr algn="ctr"/>
                      <a:r>
                        <a:rPr lang="uk-UA" sz="2800" b="1" dirty="0">
                          <a:solidFill>
                            <a:srgbClr val="FFFF00"/>
                          </a:solidFill>
                          <a:latin typeface="Times New Roman" pitchFamily="18" charset="0"/>
                          <a:cs typeface="Times New Roman" pitchFamily="18" charset="0"/>
                        </a:rPr>
                        <a:t>11</a:t>
                      </a:r>
                      <a:endParaRPr lang="ru-RU" sz="2800" b="1" dirty="0">
                        <a:solidFill>
                          <a:srgbClr val="FFFF00"/>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871539">
                <a:tc>
                  <a:txBody>
                    <a:bodyPr/>
                    <a:lstStyle/>
                    <a:p>
                      <a:r>
                        <a:rPr lang="uk-UA" b="1" dirty="0">
                          <a:latin typeface="Times New Roman" pitchFamily="18" charset="0"/>
                          <a:cs typeface="Times New Roman" pitchFamily="18" charset="0"/>
                        </a:rPr>
                        <a:t>Загальна</a:t>
                      </a:r>
                      <a:r>
                        <a:rPr lang="uk-UA" b="1" baseline="0" dirty="0">
                          <a:latin typeface="Times New Roman" pitchFamily="18" charset="0"/>
                          <a:cs typeface="Times New Roman" pitchFamily="18" charset="0"/>
                        </a:rPr>
                        <a:t> кількість для виконання</a:t>
                      </a:r>
                      <a:endParaRPr lang="ru-RU"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8</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12</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12</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8</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7</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10</a:t>
                      </a:r>
                      <a:endParaRPr lang="ru-RU" sz="2800" b="1"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871539">
                <a:tc>
                  <a:txBody>
                    <a:bodyPr/>
                    <a:lstStyle/>
                    <a:p>
                      <a:r>
                        <a:rPr lang="uk-UA" b="1" dirty="0" err="1">
                          <a:latin typeface="Times New Roman" pitchFamily="18" charset="0"/>
                          <a:cs typeface="Times New Roman" pitchFamily="18" charset="0"/>
                        </a:rPr>
                        <a:t>Обов</a:t>
                      </a:r>
                      <a:r>
                        <a:rPr lang="en-US" b="1" dirty="0">
                          <a:latin typeface="Times New Roman" pitchFamily="18" charset="0"/>
                          <a:cs typeface="Times New Roman" pitchFamily="18" charset="0"/>
                        </a:rPr>
                        <a:t>’</a:t>
                      </a:r>
                      <a:r>
                        <a:rPr lang="uk-UA" b="1" dirty="0" err="1">
                          <a:latin typeface="Times New Roman" pitchFamily="18" charset="0"/>
                          <a:cs typeface="Times New Roman" pitchFamily="18" charset="0"/>
                        </a:rPr>
                        <a:t>язкова</a:t>
                      </a:r>
                      <a:r>
                        <a:rPr lang="uk-UA" b="1" dirty="0">
                          <a:latin typeface="Times New Roman" pitchFamily="18" charset="0"/>
                          <a:cs typeface="Times New Roman" pitchFamily="18" charset="0"/>
                        </a:rPr>
                        <a:t> кількість для оцінювання</a:t>
                      </a:r>
                      <a:endParaRPr lang="ru-RU"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tc>
                  <a:txBody>
                    <a:bodyPr/>
                    <a:lstStyle/>
                    <a:p>
                      <a:pPr algn="ctr"/>
                      <a:r>
                        <a:rPr lang="uk-UA" sz="2800" b="1" dirty="0">
                          <a:latin typeface="Times New Roman" pitchFamily="18" charset="0"/>
                          <a:cs typeface="Times New Roman" pitchFamily="18" charset="0"/>
                        </a:rPr>
                        <a:t>4</a:t>
                      </a:r>
                      <a:endParaRPr lang="ru-RU" sz="2800" b="1"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642910" y="5445224"/>
            <a:ext cx="7786742" cy="954107"/>
          </a:xfrm>
          <a:prstGeom prst="rect">
            <a:avLst/>
          </a:prstGeom>
          <a:noFill/>
        </p:spPr>
        <p:txBody>
          <a:bodyPr wrap="square" rtlCol="0">
            <a:spAutoFit/>
          </a:bodyPr>
          <a:lstStyle/>
          <a:p>
            <a:pPr algn="ctr"/>
            <a:r>
              <a:rPr lang="uk-UA" sz="2800" b="1" dirty="0" err="1">
                <a:latin typeface="Times New Roman" pitchFamily="18" charset="0"/>
                <a:cs typeface="Times New Roman" pitchFamily="18" charset="0"/>
              </a:rPr>
              <a:t>Обов</a:t>
            </a:r>
            <a:r>
              <a:rPr lang="en-US" sz="2800" b="1" dirty="0">
                <a:latin typeface="Times New Roman" pitchFamily="18" charset="0"/>
                <a:cs typeface="Times New Roman" pitchFamily="18" charset="0"/>
              </a:rPr>
              <a:t>’</a:t>
            </a:r>
            <a:r>
              <a:rPr lang="uk-UA" sz="2800" b="1" dirty="0" err="1">
                <a:latin typeface="Times New Roman" pitchFamily="18" charset="0"/>
                <a:cs typeface="Times New Roman" pitchFamily="18" charset="0"/>
              </a:rPr>
              <a:t>язковою</a:t>
            </a:r>
            <a:r>
              <a:rPr lang="uk-UA" sz="2800" b="1" dirty="0">
                <a:latin typeface="Times New Roman" pitchFamily="18" charset="0"/>
                <a:cs typeface="Times New Roman" pitchFamily="18" charset="0"/>
              </a:rPr>
              <a:t> є мінімум одна письмова контрольна робота на </a:t>
            </a:r>
            <a:r>
              <a:rPr lang="uk-UA" sz="2800" b="1" dirty="0" smtClean="0">
                <a:latin typeface="Times New Roman" pitchFamily="18" charset="0"/>
                <a:cs typeface="Times New Roman" pitchFamily="18" charset="0"/>
              </a:rPr>
              <a:t>рік.</a:t>
            </a:r>
            <a:endParaRPr lang="ru-RU"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2204864"/>
            <a:ext cx="3490414" cy="1728192"/>
          </a:xfrm>
        </p:spPr>
        <p:txBody>
          <a:bodyPr rtlCol="0">
            <a:noAutofit/>
          </a:bodyPr>
          <a:lstStyle/>
          <a:p>
            <a:r>
              <a:rPr lang="ru-RU" sz="2100" i="1" dirty="0"/>
              <a:t>«</a:t>
            </a:r>
            <a:r>
              <a:rPr lang="ru-RU" sz="2100" i="1" dirty="0" err="1"/>
              <a:t>Майбутнє</a:t>
            </a:r>
            <a:r>
              <a:rPr lang="ru-RU" sz="2100" i="1" dirty="0"/>
              <a:t> </a:t>
            </a:r>
            <a:r>
              <a:rPr lang="ru-RU" sz="2100" i="1" dirty="0" err="1"/>
              <a:t>має</a:t>
            </a:r>
            <a:r>
              <a:rPr lang="ru-RU" sz="2100" i="1" dirty="0"/>
              <a:t> бути </a:t>
            </a:r>
            <a:r>
              <a:rPr lang="ru-RU" sz="2100" i="1" dirty="0" err="1"/>
              <a:t>закладено</a:t>
            </a:r>
            <a:r>
              <a:rPr lang="ru-RU" sz="2100" i="1" dirty="0"/>
              <a:t> у </a:t>
            </a:r>
            <a:r>
              <a:rPr lang="ru-RU" sz="2100" i="1" dirty="0" err="1"/>
              <a:t>теперішньому</a:t>
            </a:r>
            <a:r>
              <a:rPr lang="ru-RU" sz="2100" i="1" dirty="0"/>
              <a:t>. </a:t>
            </a:r>
            <a:r>
              <a:rPr lang="ru-RU" sz="2100" i="1" dirty="0" err="1"/>
              <a:t>Це</a:t>
            </a:r>
            <a:r>
              <a:rPr lang="ru-RU" sz="2100" i="1" dirty="0"/>
              <a:t> </a:t>
            </a:r>
            <a:r>
              <a:rPr lang="ru-RU" sz="2100" i="1" dirty="0" err="1"/>
              <a:t>називається</a:t>
            </a:r>
            <a:r>
              <a:rPr lang="ru-RU" sz="2100" i="1" dirty="0"/>
              <a:t> планом. </a:t>
            </a:r>
            <a:br>
              <a:rPr lang="ru-RU" sz="2100" i="1" dirty="0"/>
            </a:br>
            <a:r>
              <a:rPr lang="ru-RU" sz="2100" i="1" dirty="0"/>
              <a:t>Без </a:t>
            </a:r>
            <a:r>
              <a:rPr lang="ru-RU" sz="2100" i="1" dirty="0" err="1"/>
              <a:t>нього</a:t>
            </a:r>
            <a:r>
              <a:rPr lang="ru-RU" sz="2100" i="1" dirty="0"/>
              <a:t> </a:t>
            </a:r>
            <a:r>
              <a:rPr lang="ru-RU" sz="2100" i="1" dirty="0" err="1"/>
              <a:t>ніщо</a:t>
            </a:r>
            <a:r>
              <a:rPr lang="ru-RU" sz="2100" i="1" dirty="0"/>
              <a:t> у </a:t>
            </a:r>
            <a:r>
              <a:rPr lang="ru-RU" sz="2100" i="1" dirty="0" err="1"/>
              <a:t>світі</a:t>
            </a:r>
            <a:r>
              <a:rPr lang="ru-RU" sz="2100" i="1" dirty="0"/>
              <a:t> не </a:t>
            </a:r>
            <a:r>
              <a:rPr lang="ru-RU" sz="2100" i="1" dirty="0" err="1"/>
              <a:t>може</a:t>
            </a:r>
            <a:r>
              <a:rPr lang="ru-RU" sz="2100" i="1" dirty="0"/>
              <a:t> бути </a:t>
            </a:r>
            <a:r>
              <a:rPr lang="ru-RU" sz="2100" i="1" dirty="0" err="1"/>
              <a:t>добрим</a:t>
            </a:r>
            <a:r>
              <a:rPr lang="ru-RU" sz="2100" i="1" dirty="0"/>
              <a:t>». </a:t>
            </a:r>
          </a:p>
        </p:txBody>
      </p:sp>
      <p:sp>
        <p:nvSpPr>
          <p:cNvPr id="4" name="Текст 2"/>
          <p:cNvSpPr>
            <a:spLocks noGrp="1"/>
          </p:cNvSpPr>
          <p:nvPr>
            <p:ph type="body" sz="half" idx="2"/>
          </p:nvPr>
        </p:nvSpPr>
        <p:spPr>
          <a:xfrm>
            <a:off x="5639935" y="4103472"/>
            <a:ext cx="3244756" cy="1233461"/>
          </a:xfrm>
        </p:spPr>
        <p:txBody>
          <a:bodyPr rtlCol="0">
            <a:normAutofit/>
          </a:bodyPr>
          <a:lstStyle/>
          <a:p>
            <a:pPr algn="r"/>
            <a:r>
              <a:rPr lang="ru-RU" sz="2100" dirty="0"/>
              <a:t>Георг </a:t>
            </a:r>
            <a:r>
              <a:rPr lang="ru-RU" sz="2100" dirty="0" err="1"/>
              <a:t>Крістоф</a:t>
            </a:r>
            <a:r>
              <a:rPr lang="ru-RU" sz="2100" dirty="0"/>
              <a:t> </a:t>
            </a:r>
            <a:r>
              <a:rPr lang="ru-RU" sz="2100" dirty="0" err="1"/>
              <a:t>Ліхтенберг</a:t>
            </a:r>
            <a:r>
              <a:rPr lang="ru-RU" sz="2100" dirty="0"/>
              <a:t>, </a:t>
            </a:r>
            <a:r>
              <a:rPr lang="ru-RU" sz="2100" dirty="0" err="1"/>
              <a:t>німецький</a:t>
            </a:r>
            <a:r>
              <a:rPr lang="ru-RU" sz="2100" dirty="0"/>
              <a:t> </a:t>
            </a:r>
            <a:r>
              <a:rPr lang="ru-RU" sz="2100" dirty="0" err="1"/>
              <a:t>фізик</a:t>
            </a:r>
            <a:r>
              <a:rPr lang="ru-RU" sz="2100" dirty="0"/>
              <a:t> і </a:t>
            </a:r>
            <a:r>
              <a:rPr lang="ru-RU" sz="2100" dirty="0" err="1"/>
              <a:t>філософ</a:t>
            </a:r>
            <a:endParaRPr lang="ru-RU" sz="2100" dirty="0"/>
          </a:p>
        </p:txBody>
      </p:sp>
      <p:pic>
        <p:nvPicPr>
          <p:cNvPr id="2052" name="Picture 4" descr="Семинар «Человек, природа, технологии: сибирский и глобальный контекст»"/>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0059" r="10059"/>
          <a:stretch>
            <a:fillRect/>
          </a:stretch>
        </p:blipFill>
        <p:spPr bwMode="auto">
          <a:xfrm>
            <a:off x="251520" y="1556792"/>
            <a:ext cx="4629150" cy="48736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88640"/>
            <a:ext cx="7128792" cy="1015663"/>
          </a:xfrm>
          <a:prstGeom prst="rect">
            <a:avLst/>
          </a:prstGeom>
        </p:spPr>
        <p:txBody>
          <a:bodyPr wrap="square">
            <a:spAutoFit/>
          </a:bodyPr>
          <a:lstStyle/>
          <a:p>
            <a:r>
              <a:rPr lang="ru-RU" sz="2400" b="1" i="1" dirty="0">
                <a:solidFill>
                  <a:schemeClr val="bg1">
                    <a:lumMod val="75000"/>
                  </a:schemeClr>
                </a:solidFill>
              </a:rPr>
              <a:t>Час </a:t>
            </a:r>
            <a:r>
              <a:rPr lang="ru-RU" sz="2400" b="1" i="1" dirty="0" err="1">
                <a:solidFill>
                  <a:schemeClr val="bg1">
                    <a:lumMod val="75000"/>
                  </a:schemeClr>
                </a:solidFill>
              </a:rPr>
              <a:t>роботи</a:t>
            </a:r>
            <a:r>
              <a:rPr lang="ru-RU" sz="2400" b="1" i="1" dirty="0">
                <a:solidFill>
                  <a:schemeClr val="bg1">
                    <a:lumMod val="75000"/>
                  </a:schemeClr>
                </a:solidFill>
              </a:rPr>
              <a:t> </a:t>
            </a:r>
            <a:r>
              <a:rPr lang="ru-RU" sz="2400" b="1" i="1" dirty="0" err="1">
                <a:solidFill>
                  <a:schemeClr val="bg1">
                    <a:lumMod val="75000"/>
                  </a:schemeClr>
                </a:solidFill>
              </a:rPr>
              <a:t>навчить</a:t>
            </a:r>
            <a:r>
              <a:rPr lang="ru-RU" sz="2400" b="1" i="1" dirty="0">
                <a:solidFill>
                  <a:schemeClr val="bg1">
                    <a:lumMod val="75000"/>
                  </a:schemeClr>
                </a:solidFill>
              </a:rPr>
              <a:t> </a:t>
            </a:r>
            <a:r>
              <a:rPr lang="ru-RU" sz="2400" b="1" i="1" dirty="0" err="1">
                <a:solidFill>
                  <a:schemeClr val="bg1">
                    <a:lumMod val="75000"/>
                  </a:schemeClr>
                </a:solidFill>
              </a:rPr>
              <a:t>більше</a:t>
            </a:r>
            <a:r>
              <a:rPr lang="ru-RU" sz="2400" b="1" i="1" dirty="0">
                <a:solidFill>
                  <a:schemeClr val="bg1">
                    <a:lumMod val="75000"/>
                  </a:schemeClr>
                </a:solidFill>
              </a:rPr>
              <a:t>, </a:t>
            </a:r>
            <a:r>
              <a:rPr lang="ru-RU" sz="2400" b="1" i="1" dirty="0" err="1" smtClean="0">
                <a:solidFill>
                  <a:schemeClr val="bg1">
                    <a:lumMod val="75000"/>
                  </a:schemeClr>
                </a:solidFill>
              </a:rPr>
              <a:t>ніж</a:t>
            </a:r>
            <a:r>
              <a:rPr lang="ru-RU" sz="2400" b="1" i="1" dirty="0" smtClean="0">
                <a:solidFill>
                  <a:schemeClr val="bg1">
                    <a:lumMod val="75000"/>
                  </a:schemeClr>
                </a:solidFill>
              </a:rPr>
              <a:t> </a:t>
            </a:r>
            <a:r>
              <a:rPr lang="ru-RU" sz="2400" b="1" i="1" dirty="0">
                <a:solidFill>
                  <a:schemeClr val="bg1">
                    <a:lumMod val="75000"/>
                  </a:schemeClr>
                </a:solidFill>
              </a:rPr>
              <a:t>день </a:t>
            </a:r>
            <a:r>
              <a:rPr lang="ru-RU" sz="2400" b="1" i="1" dirty="0" err="1">
                <a:solidFill>
                  <a:schemeClr val="bg1">
                    <a:lumMod val="75000"/>
                  </a:schemeClr>
                </a:solidFill>
              </a:rPr>
              <a:t>пояснення</a:t>
            </a:r>
            <a:r>
              <a:rPr lang="ru-RU" sz="2400" b="1" i="1" dirty="0" smtClean="0">
                <a:solidFill>
                  <a:schemeClr val="bg1">
                    <a:lumMod val="75000"/>
                  </a:schemeClr>
                </a:solidFill>
              </a:rPr>
              <a:t>.</a:t>
            </a:r>
            <a:endParaRPr lang="ru-RU" sz="2400" b="1" i="1" dirty="0">
              <a:solidFill>
                <a:schemeClr val="bg1">
                  <a:lumMod val="75000"/>
                </a:schemeClr>
              </a:solidFill>
            </a:endParaRPr>
          </a:p>
          <a:p>
            <a:pPr algn="r"/>
            <a:r>
              <a:rPr lang="ru-RU" dirty="0"/>
              <a:t>Жан-Жак Руссо, </a:t>
            </a:r>
            <a:r>
              <a:rPr lang="ru-RU" dirty="0" err="1"/>
              <a:t>швейцарський</a:t>
            </a:r>
            <a:r>
              <a:rPr lang="ru-RU" dirty="0"/>
              <a:t> </a:t>
            </a:r>
            <a:r>
              <a:rPr lang="ru-RU" dirty="0" err="1"/>
              <a:t>філософ</a:t>
            </a:r>
            <a:r>
              <a:rPr lang="ru-RU" dirty="0"/>
              <a:t>-</a:t>
            </a:r>
          </a:p>
          <a:p>
            <a:pPr algn="r"/>
            <a:r>
              <a:rPr lang="ru-RU" dirty="0" err="1"/>
              <a:t>просвітник</a:t>
            </a:r>
            <a:r>
              <a:rPr lang="ru-RU" dirty="0"/>
              <a:t>, </a:t>
            </a:r>
            <a:r>
              <a:rPr lang="ru-RU" dirty="0" err="1"/>
              <a:t>письменник</a:t>
            </a:r>
            <a:r>
              <a:rPr lang="ru-RU" dirty="0"/>
              <a:t>, </a:t>
            </a:r>
            <a:r>
              <a:rPr lang="ru-RU" dirty="0" smtClean="0"/>
              <a:t>композитор</a:t>
            </a:r>
            <a:endParaRPr lang="ru-RU" dirty="0"/>
          </a:p>
        </p:txBody>
      </p:sp>
    </p:spTree>
    <p:extLst>
      <p:ext uri="{BB962C8B-B14F-4D97-AF65-F5344CB8AC3E}">
        <p14:creationId xmlns:p14="http://schemas.microsoft.com/office/powerpoint/2010/main" val="268315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88640"/>
            <a:ext cx="2949178" cy="504056"/>
          </a:xfrm>
        </p:spPr>
        <p:txBody>
          <a:bodyPr rtlCol="0">
            <a:normAutofit fontScale="90000"/>
          </a:bodyPr>
          <a:lstStyle/>
          <a:p>
            <a:pPr algn="ctr" rtl="0"/>
            <a:r>
              <a:rPr lang="uk-UA" b="1" dirty="0" smtClean="0">
                <a:solidFill>
                  <a:schemeClr val="bg2">
                    <a:lumMod val="75000"/>
                  </a:schemeClr>
                </a:solidFill>
                <a:latin typeface="Century Gothic" panose="020B0502020202020204" pitchFamily="34" charset="0"/>
              </a:rPr>
              <a:t>З ЧОГО РОЗПОЧАТИ</a:t>
            </a:r>
            <a:endParaRPr lang="uk-UA" b="1" dirty="0">
              <a:solidFill>
                <a:schemeClr val="bg2">
                  <a:lumMod val="75000"/>
                </a:schemeClr>
              </a:solidFill>
              <a:latin typeface="Century Gothic" panose="020B0502020202020204" pitchFamily="34" charset="0"/>
            </a:endParaRPr>
          </a:p>
        </p:txBody>
      </p:sp>
      <p:sp>
        <p:nvSpPr>
          <p:cNvPr id="7" name="Місце для тексту 6"/>
          <p:cNvSpPr>
            <a:spLocks noGrp="1"/>
          </p:cNvSpPr>
          <p:nvPr>
            <p:ph type="body" sz="half" idx="2"/>
          </p:nvPr>
        </p:nvSpPr>
        <p:spPr>
          <a:xfrm>
            <a:off x="3312917" y="188640"/>
            <a:ext cx="3340968" cy="1080120"/>
          </a:xfrm>
        </p:spPr>
        <p:txBody>
          <a:bodyPr rtlCol="0">
            <a:normAutofit/>
          </a:bodyPr>
          <a:lstStyle/>
          <a:p>
            <a:pPr algn="ctr"/>
            <a:r>
              <a:rPr lang="uk-UA" sz="3200" b="1" cap="all" dirty="0">
                <a:solidFill>
                  <a:schemeClr val="bg2">
                    <a:lumMod val="75000"/>
                  </a:schemeClr>
                </a:solidFill>
                <a:ea typeface="+mj-ea"/>
                <a:cs typeface="+mj-cs"/>
              </a:rPr>
              <a:t>ГЕОГРАФІЯ </a:t>
            </a:r>
            <a:endParaRPr lang="uk-UA" sz="3200" b="1" cap="all" dirty="0" smtClean="0">
              <a:solidFill>
                <a:schemeClr val="bg2">
                  <a:lumMod val="75000"/>
                </a:schemeClr>
              </a:solidFill>
              <a:ea typeface="+mj-ea"/>
              <a:cs typeface="+mj-cs"/>
            </a:endParaRPr>
          </a:p>
          <a:p>
            <a:pPr algn="ctr"/>
            <a:r>
              <a:rPr lang="uk-UA" sz="3200" b="1" cap="all" dirty="0" smtClean="0">
                <a:solidFill>
                  <a:schemeClr val="bg2">
                    <a:lumMod val="75000"/>
                  </a:schemeClr>
                </a:solidFill>
                <a:ea typeface="+mj-ea"/>
                <a:cs typeface="+mj-cs"/>
              </a:rPr>
              <a:t>6 </a:t>
            </a:r>
            <a:r>
              <a:rPr lang="uk-UA" sz="3200" b="1" cap="all" dirty="0" err="1">
                <a:solidFill>
                  <a:schemeClr val="bg2">
                    <a:lumMod val="75000"/>
                  </a:schemeClr>
                </a:solidFill>
                <a:ea typeface="+mj-ea"/>
                <a:cs typeface="+mj-cs"/>
              </a:rPr>
              <a:t>кл</a:t>
            </a:r>
            <a:r>
              <a:rPr lang="uk-UA" sz="3200" b="1" cap="all" dirty="0">
                <a:solidFill>
                  <a:schemeClr val="bg2">
                    <a:lumMod val="75000"/>
                  </a:schemeClr>
                </a:solidFill>
                <a:ea typeface="+mj-ea"/>
                <a:cs typeface="+mj-cs"/>
              </a:rPr>
              <a:t>.</a:t>
            </a:r>
            <a:endParaRPr lang="uk-UA" sz="3200" b="1" dirty="0">
              <a:solidFill>
                <a:schemeClr val="bg2">
                  <a:lumMod val="75000"/>
                </a:schemeClr>
              </a:solidFill>
            </a:endParaRPr>
          </a:p>
        </p:txBody>
      </p:sp>
      <p:pic>
        <p:nvPicPr>
          <p:cNvPr id="8" name="Picture 2" descr="https://www.geneza.ua/sites/default/files/styles/product_catalog_item/public/product-images/%D0%93%D1%96%D0%BB%D1%8C%D0%B1%D0%B5%D1%80%D0%B3_%D0%93%D0%B5%D0%BE%D0%B3%D1%80%D0%B0%D1%84_%D0%9F_6_%28067-22%29_C_0.jpg?itok=FzMz89W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4032448" cy="54267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www.geneza.ua/sites/default/files/styles/product_catalog_item/public/product-images/%D0%93%D1%96%D0%BB%D1%8C%D0%B1%D0%B5%D1%80%D0%B3_%D0%93%D0%B5%D0%BE%D0%B3%D1%80%D0%B0%D1%84%D1%96%D1%8F_6%D0%A3%D0%BA%D1%80_C_0.jpg?itok=j9Hh65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12776"/>
            <a:ext cx="338437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4" y="116632"/>
            <a:ext cx="7013748" cy="648072"/>
          </a:xfrm>
        </p:spPr>
        <p:txBody>
          <a:bodyPr rtlCol="0">
            <a:normAutofit/>
          </a:bodyPr>
          <a:lstStyle/>
          <a:p>
            <a:r>
              <a:rPr lang="ru-RU" sz="3000" dirty="0" err="1">
                <a:solidFill>
                  <a:schemeClr val="accent1"/>
                </a:solidFill>
              </a:rPr>
              <a:t>Природнича</a:t>
            </a:r>
            <a:r>
              <a:rPr lang="ru-RU" sz="3000" dirty="0">
                <a:solidFill>
                  <a:schemeClr val="accent1"/>
                </a:solidFill>
              </a:rPr>
              <a:t> </a:t>
            </a:r>
            <a:r>
              <a:rPr lang="ru-RU" sz="3000" dirty="0" err="1">
                <a:solidFill>
                  <a:schemeClr val="accent1"/>
                </a:solidFill>
              </a:rPr>
              <a:t>освітня</a:t>
            </a:r>
            <a:r>
              <a:rPr lang="ru-RU" sz="3000" dirty="0">
                <a:solidFill>
                  <a:schemeClr val="accent1"/>
                </a:solidFill>
              </a:rPr>
              <a:t> </a:t>
            </a:r>
            <a:r>
              <a:rPr lang="ru-RU" sz="3000" dirty="0" err="1">
                <a:solidFill>
                  <a:schemeClr val="accent1"/>
                </a:solidFill>
              </a:rPr>
              <a:t>галузь</a:t>
            </a:r>
            <a:r>
              <a:rPr lang="ru-RU" sz="3000" dirty="0">
                <a:solidFill>
                  <a:schemeClr val="accent1"/>
                </a:solidFill>
              </a:rPr>
              <a:t> </a:t>
            </a:r>
          </a:p>
        </p:txBody>
      </p:sp>
      <p:sp>
        <p:nvSpPr>
          <p:cNvPr id="4" name="Текст 3"/>
          <p:cNvSpPr>
            <a:spLocks noGrp="1"/>
          </p:cNvSpPr>
          <p:nvPr>
            <p:ph type="body" sz="half" idx="2"/>
          </p:nvPr>
        </p:nvSpPr>
        <p:spPr>
          <a:xfrm>
            <a:off x="10840" y="711735"/>
            <a:ext cx="5425256" cy="388194"/>
          </a:xfrm>
        </p:spPr>
        <p:txBody>
          <a:bodyPr rtlCol="0">
            <a:normAutofit/>
          </a:bodyPr>
          <a:lstStyle/>
          <a:p>
            <a:r>
              <a:rPr lang="ru-RU" sz="2100" dirty="0" err="1"/>
              <a:t>Державний</a:t>
            </a:r>
            <a:r>
              <a:rPr lang="ru-RU" sz="2100" dirty="0"/>
              <a:t> стандарт </a:t>
            </a:r>
            <a:r>
              <a:rPr lang="ru-RU" sz="2100" dirty="0" err="1"/>
              <a:t>базової</a:t>
            </a:r>
            <a:r>
              <a:rPr lang="ru-RU" sz="2100" dirty="0"/>
              <a:t> </a:t>
            </a:r>
            <a:r>
              <a:rPr lang="ru-RU" sz="2100" dirty="0" err="1"/>
              <a:t>середньої</a:t>
            </a:r>
            <a:r>
              <a:rPr lang="ru-RU" sz="2100" dirty="0"/>
              <a:t> </a:t>
            </a:r>
            <a:r>
              <a:rPr lang="ru-RU" sz="2100" dirty="0" err="1"/>
              <a:t>освіти</a:t>
            </a:r>
            <a:endParaRPr lang="ru-RU" sz="2100" dirty="0"/>
          </a:p>
        </p:txBody>
      </p:sp>
      <p:pic>
        <p:nvPicPr>
          <p:cNvPr id="1026" name="Picture 2" descr="Природничі науки - Віртуальний методичний кабінет Полтавської ЗШ №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063" y="3429000"/>
            <a:ext cx="3384149" cy="3265176"/>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107504" y="1196753"/>
            <a:ext cx="7560839" cy="2232247"/>
          </a:xfrm>
        </p:spPr>
        <p:txBody>
          <a:bodyPr rtlCol="0">
            <a:normAutofit/>
          </a:bodyPr>
          <a:lstStyle/>
          <a:p>
            <a:pPr algn="just"/>
            <a:r>
              <a:rPr lang="ru-RU" sz="1800" dirty="0" err="1"/>
              <a:t>Державний</a:t>
            </a:r>
            <a:r>
              <a:rPr lang="ru-RU" sz="1800" dirty="0"/>
              <a:t> стандарт </a:t>
            </a:r>
            <a:r>
              <a:rPr lang="ru-RU" sz="1800" dirty="0" err="1"/>
              <a:t>визначає</a:t>
            </a:r>
            <a:r>
              <a:rPr lang="ru-RU" sz="1800" dirty="0"/>
              <a:t> </a:t>
            </a:r>
            <a:r>
              <a:rPr lang="ru-RU" sz="1800" dirty="0" err="1"/>
              <a:t>вимоги</a:t>
            </a:r>
            <a:r>
              <a:rPr lang="ru-RU" sz="1800" dirty="0"/>
              <a:t> до </a:t>
            </a:r>
            <a:r>
              <a:rPr lang="ru-RU" sz="1800" dirty="0" err="1"/>
              <a:t>обов’язкових</a:t>
            </a:r>
            <a:r>
              <a:rPr lang="ru-RU" sz="1800" dirty="0"/>
              <a:t> </a:t>
            </a:r>
            <a:r>
              <a:rPr lang="ru-RU" sz="1800" dirty="0" err="1"/>
              <a:t>результатів</a:t>
            </a:r>
            <a:r>
              <a:rPr lang="ru-RU" sz="1800" dirty="0"/>
              <a:t> </a:t>
            </a:r>
            <a:r>
              <a:rPr lang="ru-RU" sz="1800" dirty="0" err="1"/>
              <a:t>навчання</a:t>
            </a:r>
            <a:r>
              <a:rPr lang="ru-RU" sz="1800" dirty="0"/>
              <a:t> </a:t>
            </a:r>
            <a:r>
              <a:rPr lang="ru-RU" sz="1800" dirty="0" err="1"/>
              <a:t>учнів</a:t>
            </a:r>
            <a:r>
              <a:rPr lang="ru-RU" sz="1800" dirty="0"/>
              <a:t> на </a:t>
            </a:r>
            <a:r>
              <a:rPr lang="ru-RU" sz="1800" dirty="0" err="1"/>
              <a:t>рівні</a:t>
            </a:r>
            <a:r>
              <a:rPr lang="ru-RU" sz="1800" dirty="0"/>
              <a:t> </a:t>
            </a:r>
            <a:r>
              <a:rPr lang="ru-RU" sz="1800" dirty="0" err="1"/>
              <a:t>базової</a:t>
            </a:r>
            <a:r>
              <a:rPr lang="ru-RU" sz="1800" dirty="0"/>
              <a:t> </a:t>
            </a:r>
            <a:r>
              <a:rPr lang="ru-RU" sz="1800" dirty="0" err="1"/>
              <a:t>середньої</a:t>
            </a:r>
            <a:r>
              <a:rPr lang="ru-RU" sz="1800" dirty="0"/>
              <a:t> </a:t>
            </a:r>
            <a:r>
              <a:rPr lang="ru-RU" sz="1800" dirty="0" err="1"/>
              <a:t>освіти</a:t>
            </a:r>
            <a:r>
              <a:rPr lang="ru-RU" sz="1800" dirty="0"/>
              <a:t>, </a:t>
            </a:r>
            <a:r>
              <a:rPr lang="ru-RU" sz="1800" dirty="0" err="1"/>
              <a:t>загальний</a:t>
            </a:r>
            <a:r>
              <a:rPr lang="ru-RU" sz="1800" dirty="0"/>
              <a:t> </a:t>
            </a:r>
            <a:r>
              <a:rPr lang="ru-RU" sz="1800" dirty="0" err="1"/>
              <a:t>обсяг</a:t>
            </a:r>
            <a:r>
              <a:rPr lang="ru-RU" sz="1800" dirty="0"/>
              <a:t> </a:t>
            </a:r>
            <a:r>
              <a:rPr lang="ru-RU" sz="1800" dirty="0" err="1"/>
              <a:t>їх</a:t>
            </a:r>
            <a:r>
              <a:rPr lang="ru-RU" sz="1800" dirty="0"/>
              <a:t> </a:t>
            </a:r>
            <a:r>
              <a:rPr lang="ru-RU" sz="1800" dirty="0" err="1"/>
              <a:t>навчального</a:t>
            </a:r>
            <a:r>
              <a:rPr lang="ru-RU" sz="1800" dirty="0"/>
              <a:t> </a:t>
            </a:r>
            <a:r>
              <a:rPr lang="ru-RU" sz="1800" dirty="0" err="1"/>
              <a:t>навантаження</a:t>
            </a:r>
            <a:r>
              <a:rPr lang="ru-RU" sz="1800" dirty="0"/>
              <a:t>, </a:t>
            </a:r>
            <a:r>
              <a:rPr lang="ru-RU" sz="1800" dirty="0" err="1"/>
              <a:t>розподілений</a:t>
            </a:r>
            <a:r>
              <a:rPr lang="ru-RU" sz="1800" dirty="0"/>
              <a:t> за </a:t>
            </a:r>
            <a:r>
              <a:rPr lang="ru-RU" sz="1800" dirty="0" err="1"/>
              <a:t>освітніми</a:t>
            </a:r>
            <a:r>
              <a:rPr lang="ru-RU" sz="1800" dirty="0"/>
              <a:t> </a:t>
            </a:r>
            <a:r>
              <a:rPr lang="ru-RU" sz="1800" dirty="0" err="1"/>
              <a:t>галузями</a:t>
            </a:r>
            <a:r>
              <a:rPr lang="ru-RU" sz="1800" dirty="0"/>
              <a:t>, структуру та </a:t>
            </a:r>
            <a:r>
              <a:rPr lang="ru-RU" sz="1800" dirty="0" err="1"/>
              <a:t>зміст</a:t>
            </a:r>
            <a:r>
              <a:rPr lang="ru-RU" sz="1800" dirty="0"/>
              <a:t> </a:t>
            </a:r>
            <a:r>
              <a:rPr lang="ru-RU" sz="1800" dirty="0" err="1"/>
              <a:t>базової</a:t>
            </a:r>
            <a:r>
              <a:rPr lang="ru-RU" sz="1800" dirty="0"/>
              <a:t> </a:t>
            </a:r>
            <a:r>
              <a:rPr lang="ru-RU" sz="1800" dirty="0" err="1"/>
              <a:t>середньої</a:t>
            </a:r>
            <a:r>
              <a:rPr lang="ru-RU" sz="1800" dirty="0"/>
              <a:t> </a:t>
            </a:r>
            <a:r>
              <a:rPr lang="ru-RU" sz="1800" dirty="0" err="1"/>
              <a:t>освіти</a:t>
            </a:r>
            <a:r>
              <a:rPr lang="ru-RU" sz="1800" dirty="0"/>
              <a:t>. </a:t>
            </a:r>
          </a:p>
          <a:p>
            <a:pPr algn="just"/>
            <a:r>
              <a:rPr lang="ru-RU" sz="1800" i="1" dirty="0" err="1"/>
              <a:t>Базова</a:t>
            </a:r>
            <a:r>
              <a:rPr lang="ru-RU" sz="1800" i="1" dirty="0"/>
              <a:t> </a:t>
            </a:r>
            <a:r>
              <a:rPr lang="ru-RU" sz="1800" i="1" dirty="0" err="1"/>
              <a:t>середня</a:t>
            </a:r>
            <a:r>
              <a:rPr lang="ru-RU" sz="1800" i="1" dirty="0"/>
              <a:t> </a:t>
            </a:r>
            <a:r>
              <a:rPr lang="ru-RU" sz="1800" i="1" dirty="0" err="1"/>
              <a:t>освіта</a:t>
            </a:r>
            <a:r>
              <a:rPr lang="ru-RU" sz="1800" i="1" dirty="0"/>
              <a:t> </a:t>
            </a:r>
            <a:r>
              <a:rPr lang="ru-RU" sz="1800" i="1" dirty="0" err="1"/>
              <a:t>має</a:t>
            </a:r>
            <a:r>
              <a:rPr lang="ru-RU" sz="1800" i="1" dirty="0"/>
              <a:t> </a:t>
            </a:r>
            <a:r>
              <a:rPr lang="ru-RU" sz="1800" i="1" dirty="0" err="1"/>
              <a:t>такі</a:t>
            </a:r>
            <a:r>
              <a:rPr lang="ru-RU" sz="1800" i="1" dirty="0"/>
              <a:t> цикли, як </a:t>
            </a:r>
            <a:r>
              <a:rPr lang="ru-RU" sz="1800" i="1" dirty="0" err="1"/>
              <a:t>адаптаційний</a:t>
            </a:r>
            <a:r>
              <a:rPr lang="ru-RU" sz="1800" i="1" dirty="0"/>
              <a:t> (5—6 </a:t>
            </a:r>
            <a:r>
              <a:rPr lang="ru-RU" sz="1800" i="1" dirty="0" err="1"/>
              <a:t>класи</a:t>
            </a:r>
            <a:r>
              <a:rPr lang="ru-RU" sz="1800" i="1" dirty="0"/>
              <a:t>) та базового предметного </a:t>
            </a:r>
            <a:r>
              <a:rPr lang="ru-RU" sz="1800" i="1" dirty="0" err="1"/>
              <a:t>навчання</a:t>
            </a:r>
            <a:r>
              <a:rPr lang="ru-RU" sz="1800" i="1" dirty="0"/>
              <a:t> (7—9 </a:t>
            </a:r>
            <a:r>
              <a:rPr lang="ru-RU" sz="1800" i="1" dirty="0" err="1"/>
              <a:t>класи</a:t>
            </a:r>
            <a:r>
              <a:rPr lang="ru-RU" sz="1800" i="1" dirty="0"/>
              <a:t>), </a:t>
            </a:r>
            <a:r>
              <a:rPr lang="ru-RU" sz="1800" i="1" dirty="0" err="1"/>
              <a:t>що</a:t>
            </a:r>
            <a:r>
              <a:rPr lang="ru-RU" sz="1800" i="1" dirty="0"/>
              <a:t> </a:t>
            </a:r>
            <a:r>
              <a:rPr lang="ru-RU" sz="1800" i="1" dirty="0" err="1"/>
              <a:t>дають</a:t>
            </a:r>
            <a:r>
              <a:rPr lang="ru-RU" sz="1800" i="1" dirty="0"/>
              <a:t> </a:t>
            </a:r>
            <a:r>
              <a:rPr lang="ru-RU" sz="1800" i="1" dirty="0" err="1"/>
              <a:t>змогу</a:t>
            </a:r>
            <a:r>
              <a:rPr lang="ru-RU" sz="1800" i="1" dirty="0"/>
              <a:t> </a:t>
            </a:r>
            <a:r>
              <a:rPr lang="ru-RU" sz="1800" i="1" dirty="0" err="1"/>
              <a:t>враховувати</a:t>
            </a:r>
            <a:r>
              <a:rPr lang="ru-RU" sz="1800" i="1" dirty="0"/>
              <a:t> </a:t>
            </a:r>
            <a:r>
              <a:rPr lang="ru-RU" sz="1800" i="1" dirty="0" err="1"/>
              <a:t>вікові</a:t>
            </a:r>
            <a:r>
              <a:rPr lang="ru-RU" sz="1800" i="1" dirty="0"/>
              <a:t> та </a:t>
            </a:r>
            <a:r>
              <a:rPr lang="ru-RU" sz="1800" i="1" dirty="0" err="1">
                <a:latin typeface="+mn-lt"/>
              </a:rPr>
              <a:t>індивідуальні</a:t>
            </a:r>
            <a:r>
              <a:rPr lang="ru-RU" sz="1800" i="1" dirty="0"/>
              <a:t> </a:t>
            </a:r>
            <a:r>
              <a:rPr lang="ru-RU" sz="1800" i="1" dirty="0" err="1"/>
              <a:t>особливості</a:t>
            </a:r>
            <a:r>
              <a:rPr lang="ru-RU" sz="1800" i="1" dirty="0"/>
              <a:t> </a:t>
            </a:r>
            <a:r>
              <a:rPr lang="ru-RU" sz="1800" i="1" dirty="0" err="1"/>
              <a:t>розвитку</a:t>
            </a:r>
            <a:r>
              <a:rPr lang="ru-RU" sz="1800" i="1" dirty="0"/>
              <a:t> і потреби </a:t>
            </a:r>
            <a:r>
              <a:rPr lang="ru-RU" sz="1800" i="1" dirty="0" err="1"/>
              <a:t>учнів</a:t>
            </a:r>
            <a:r>
              <a:rPr lang="ru-RU" sz="1800" i="1" dirty="0"/>
              <a:t>, а </a:t>
            </a:r>
            <a:r>
              <a:rPr lang="ru-RU" sz="1800" i="1" dirty="0" err="1"/>
              <a:t>також</a:t>
            </a:r>
            <a:r>
              <a:rPr lang="ru-RU" sz="1800" i="1" dirty="0"/>
              <a:t> </a:t>
            </a:r>
            <a:r>
              <a:rPr lang="ru-RU" sz="1800" i="1" dirty="0" err="1"/>
              <a:t>забезпечити</a:t>
            </a:r>
            <a:r>
              <a:rPr lang="ru-RU" sz="1800" i="1" dirty="0"/>
              <a:t> </a:t>
            </a:r>
            <a:r>
              <a:rPr lang="ru-RU" sz="1800" i="1" dirty="0" err="1"/>
              <a:t>просування</a:t>
            </a:r>
            <a:r>
              <a:rPr lang="ru-RU" sz="1800" i="1" dirty="0"/>
              <a:t> </a:t>
            </a:r>
            <a:r>
              <a:rPr lang="ru-RU" sz="1800" i="1" dirty="0" err="1"/>
              <a:t>індивідуальними</a:t>
            </a:r>
            <a:r>
              <a:rPr lang="ru-RU" sz="1800" i="1" dirty="0"/>
              <a:t> </a:t>
            </a:r>
            <a:r>
              <a:rPr lang="ru-RU" sz="1800" i="1" dirty="0" err="1"/>
              <a:t>освітніми</a:t>
            </a:r>
            <a:r>
              <a:rPr lang="ru-RU" sz="1800" i="1" dirty="0"/>
              <a:t> </a:t>
            </a:r>
            <a:r>
              <a:rPr lang="ru-RU" sz="1800" i="1" dirty="0" err="1"/>
              <a:t>траєкторіями</a:t>
            </a:r>
            <a:r>
              <a:rPr lang="ru-RU" sz="1800" i="1" dirty="0" smtClean="0"/>
              <a:t>.</a:t>
            </a:r>
            <a:endParaRPr lang="ru-RU" sz="1800" i="1" dirty="0"/>
          </a:p>
        </p:txBody>
      </p:sp>
      <p:sp>
        <p:nvSpPr>
          <p:cNvPr id="5" name="Прямоугольник 4"/>
          <p:cNvSpPr/>
          <p:nvPr/>
        </p:nvSpPr>
        <p:spPr>
          <a:xfrm>
            <a:off x="971600" y="3484116"/>
            <a:ext cx="4572000" cy="2862322"/>
          </a:xfrm>
          <a:prstGeom prst="rect">
            <a:avLst/>
          </a:prstGeom>
        </p:spPr>
        <p:txBody>
          <a:bodyPr>
            <a:spAutoFit/>
          </a:bodyPr>
          <a:lstStyle/>
          <a:p>
            <a:pPr marL="285750" indent="-285750">
              <a:buFont typeface="Arial" pitchFamily="34" charset="0"/>
              <a:buChar char="•"/>
            </a:pPr>
            <a:r>
              <a:rPr lang="ru-RU" dirty="0" err="1"/>
              <a:t>Вимоги</a:t>
            </a:r>
            <a:r>
              <a:rPr lang="ru-RU" dirty="0"/>
              <a:t> до </a:t>
            </a:r>
            <a:r>
              <a:rPr lang="ru-RU" dirty="0" err="1"/>
              <a:t>обов’язкових</a:t>
            </a:r>
            <a:r>
              <a:rPr lang="ru-RU" dirty="0"/>
              <a:t> </a:t>
            </a:r>
            <a:r>
              <a:rPr lang="ru-RU" dirty="0" err="1"/>
              <a:t>результатів</a:t>
            </a:r>
            <a:r>
              <a:rPr lang="ru-RU" dirty="0"/>
              <a:t> </a:t>
            </a:r>
            <a:r>
              <a:rPr lang="ru-RU" dirty="0" err="1"/>
              <a:t>навчання</a:t>
            </a:r>
            <a:r>
              <a:rPr lang="ru-RU" dirty="0"/>
              <a:t> </a:t>
            </a:r>
            <a:r>
              <a:rPr lang="ru-RU" dirty="0" err="1"/>
              <a:t>визначено</a:t>
            </a:r>
            <a:r>
              <a:rPr lang="ru-RU" dirty="0"/>
              <a:t> на </a:t>
            </a:r>
            <a:r>
              <a:rPr lang="ru-RU" dirty="0" err="1"/>
              <a:t>основі</a:t>
            </a:r>
            <a:r>
              <a:rPr lang="ru-RU" dirty="0"/>
              <a:t> </a:t>
            </a:r>
            <a:r>
              <a:rPr lang="ru-RU" dirty="0" err="1"/>
              <a:t>компетентнісного</a:t>
            </a:r>
            <a:r>
              <a:rPr lang="ru-RU" dirty="0"/>
              <a:t> </a:t>
            </a:r>
            <a:r>
              <a:rPr lang="ru-RU" dirty="0" err="1"/>
              <a:t>підходу</a:t>
            </a:r>
            <a:r>
              <a:rPr lang="ru-RU" dirty="0"/>
              <a:t> за такими </a:t>
            </a:r>
            <a:r>
              <a:rPr lang="ru-RU" dirty="0" err="1"/>
              <a:t>освітніми</a:t>
            </a:r>
            <a:r>
              <a:rPr lang="ru-RU" dirty="0"/>
              <a:t> </a:t>
            </a:r>
            <a:r>
              <a:rPr lang="ru-RU" dirty="0" err="1"/>
              <a:t>галузями</a:t>
            </a:r>
            <a:r>
              <a:rPr lang="ru-RU" dirty="0"/>
              <a:t>, </a:t>
            </a:r>
            <a:r>
              <a:rPr lang="ru-RU" dirty="0" err="1"/>
              <a:t>зокрема</a:t>
            </a:r>
            <a:r>
              <a:rPr lang="ru-RU" dirty="0"/>
              <a:t>, </a:t>
            </a:r>
            <a:r>
              <a:rPr lang="ru-RU" dirty="0" err="1"/>
              <a:t>природничій</a:t>
            </a:r>
            <a:r>
              <a:rPr lang="ru-RU" dirty="0"/>
              <a:t>. </a:t>
            </a:r>
          </a:p>
          <a:p>
            <a:pPr marL="285750" indent="-285750">
              <a:buFont typeface="Arial" pitchFamily="34" charset="0"/>
              <a:buChar char="•"/>
            </a:pPr>
            <a:r>
              <a:rPr lang="ru-RU" dirty="0"/>
              <a:t>Для </a:t>
            </a:r>
            <a:r>
              <a:rPr lang="ru-RU" dirty="0" err="1"/>
              <a:t>кожної</a:t>
            </a:r>
            <a:r>
              <a:rPr lang="ru-RU" dirty="0"/>
              <a:t> </a:t>
            </a:r>
            <a:r>
              <a:rPr lang="ru-RU" dirty="0" err="1"/>
              <a:t>освітньої</a:t>
            </a:r>
            <a:r>
              <a:rPr lang="ru-RU" dirty="0"/>
              <a:t> </a:t>
            </a:r>
            <a:r>
              <a:rPr lang="ru-RU" dirty="0" err="1"/>
              <a:t>галузі</a:t>
            </a:r>
            <a:r>
              <a:rPr lang="ru-RU" dirty="0"/>
              <a:t> </a:t>
            </a:r>
            <a:r>
              <a:rPr lang="ru-RU" dirty="0" err="1"/>
              <a:t>визначено</a:t>
            </a:r>
            <a:r>
              <a:rPr lang="ru-RU" dirty="0"/>
              <a:t> мету, </a:t>
            </a:r>
            <a:r>
              <a:rPr lang="ru-RU" dirty="0" err="1"/>
              <a:t>компетентнісний</a:t>
            </a:r>
            <a:r>
              <a:rPr lang="ru-RU" dirty="0"/>
              <a:t> </a:t>
            </a:r>
            <a:r>
              <a:rPr lang="ru-RU" dirty="0" err="1"/>
              <a:t>потенціал</a:t>
            </a:r>
            <a:r>
              <a:rPr lang="ru-RU" dirty="0"/>
              <a:t>, </a:t>
            </a:r>
            <a:r>
              <a:rPr lang="ru-RU" dirty="0" err="1"/>
              <a:t>обов’язкові</a:t>
            </a:r>
            <a:r>
              <a:rPr lang="ru-RU" dirty="0"/>
              <a:t> </a:t>
            </a:r>
            <a:r>
              <a:rPr lang="ru-RU" dirty="0" err="1"/>
              <a:t>результати</a:t>
            </a:r>
            <a:r>
              <a:rPr lang="ru-RU" dirty="0"/>
              <a:t> </a:t>
            </a:r>
            <a:r>
              <a:rPr lang="ru-RU" dirty="0" err="1"/>
              <a:t>навчання</a:t>
            </a:r>
            <a:r>
              <a:rPr lang="ru-RU" dirty="0"/>
              <a:t> </a:t>
            </a:r>
            <a:r>
              <a:rPr lang="ru-RU" dirty="0" err="1"/>
              <a:t>учнів</a:t>
            </a:r>
            <a:r>
              <a:rPr lang="ru-RU" dirty="0"/>
              <a:t>, </a:t>
            </a:r>
            <a:r>
              <a:rPr lang="ru-RU" dirty="0" err="1"/>
              <a:t>кількість</a:t>
            </a:r>
            <a:r>
              <a:rPr lang="ru-RU" dirty="0"/>
              <a:t> </a:t>
            </a:r>
            <a:r>
              <a:rPr lang="ru-RU" dirty="0" err="1"/>
              <a:t>навчальних</a:t>
            </a:r>
            <a:r>
              <a:rPr lang="ru-RU" dirty="0"/>
              <a:t> годин за циклами </a:t>
            </a:r>
            <a:r>
              <a:rPr lang="ru-RU" dirty="0" err="1"/>
              <a:t>навчання</a:t>
            </a:r>
            <a:r>
              <a:rPr lang="ru-RU" dirty="0"/>
              <a:t> (5—6, 7—9 </a:t>
            </a:r>
            <a:r>
              <a:rPr lang="ru-RU" dirty="0" err="1"/>
              <a:t>класи</a:t>
            </a:r>
            <a:r>
              <a:rPr lang="ru-RU" dirty="0"/>
              <a:t>).</a:t>
            </a:r>
          </a:p>
        </p:txBody>
      </p:sp>
    </p:spTree>
    <p:extLst>
      <p:ext uri="{BB962C8B-B14F-4D97-AF65-F5344CB8AC3E}">
        <p14:creationId xmlns:p14="http://schemas.microsoft.com/office/powerpoint/2010/main" val="46232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419669" y="2415597"/>
            <a:ext cx="7759435" cy="601412"/>
          </a:xfrm>
        </p:spPr>
        <p:txBody>
          <a:bodyPr rtlCol="0">
            <a:normAutofit/>
          </a:bodyPr>
          <a:lstStyle/>
          <a:p>
            <a:r>
              <a:rPr lang="uk-UA" dirty="0"/>
              <a:t>Метою природничої освітньої галузі є</a:t>
            </a:r>
          </a:p>
        </p:txBody>
      </p:sp>
      <p:sp>
        <p:nvSpPr>
          <p:cNvPr id="14" name="Объект 2"/>
          <p:cNvSpPr>
            <a:spLocks noGrp="1"/>
          </p:cNvSpPr>
          <p:nvPr>
            <p:ph idx="1"/>
          </p:nvPr>
        </p:nvSpPr>
        <p:spPr>
          <a:xfrm>
            <a:off x="194481" y="3017009"/>
            <a:ext cx="8536675" cy="2743200"/>
          </a:xfrm>
        </p:spPr>
        <p:txBody>
          <a:bodyPr rtlCol="0">
            <a:normAutofit/>
          </a:bodyPr>
          <a:lstStyle/>
          <a:p>
            <a:pPr algn="just"/>
            <a:r>
              <a:rPr lang="uk-UA" sz="1800" dirty="0"/>
              <a:t>формування особистості учня, який </a:t>
            </a:r>
            <a:r>
              <a:rPr lang="uk-UA" sz="1800" dirty="0">
                <a:effectLst>
                  <a:outerShdw blurRad="38100" dist="38100" dir="2700000" algn="tl">
                    <a:srgbClr val="000000">
                      <a:alpha val="43137"/>
                    </a:srgbClr>
                  </a:outerShdw>
                </a:effectLst>
              </a:rPr>
              <a:t>знає та розуміє </a:t>
            </a:r>
            <a:r>
              <a:rPr lang="uk-UA" sz="1800" dirty="0"/>
              <a:t>основні закономірності живої і неживої </a:t>
            </a:r>
            <a:r>
              <a:rPr lang="uk-UA" sz="1800" dirty="0">
                <a:effectLst>
                  <a:outerShdw blurRad="38100" dist="38100" dir="2700000" algn="tl">
                    <a:srgbClr val="000000">
                      <a:alpha val="43137"/>
                    </a:srgbClr>
                  </a:outerShdw>
                </a:effectLst>
              </a:rPr>
              <a:t>природи</a:t>
            </a:r>
            <a:r>
              <a:rPr lang="uk-UA" sz="1800" dirty="0"/>
              <a:t>, </a:t>
            </a:r>
          </a:p>
          <a:p>
            <a:pPr algn="just"/>
            <a:r>
              <a:rPr lang="uk-UA" sz="1800" dirty="0"/>
              <a:t>володіє певними вміннями її </a:t>
            </a:r>
            <a:r>
              <a:rPr lang="uk-UA" sz="1800" dirty="0">
                <a:effectLst>
                  <a:outerShdw blurRad="38100" dist="38100" dir="2700000" algn="tl">
                    <a:srgbClr val="000000">
                      <a:alpha val="43137"/>
                    </a:srgbClr>
                  </a:outerShdw>
                </a:effectLst>
              </a:rPr>
              <a:t>дослідження</a:t>
            </a:r>
            <a:r>
              <a:rPr lang="uk-UA" sz="1800" dirty="0"/>
              <a:t>, виявляє </a:t>
            </a:r>
            <a:r>
              <a:rPr lang="uk-UA" sz="1800" dirty="0">
                <a:effectLst>
                  <a:outerShdw blurRad="38100" dist="38100" dir="2700000" algn="tl">
                    <a:srgbClr val="000000">
                      <a:alpha val="43137"/>
                    </a:srgbClr>
                  </a:outerShdw>
                </a:effectLst>
              </a:rPr>
              <a:t>допитливість</a:t>
            </a:r>
            <a:r>
              <a:rPr lang="uk-UA" sz="1800" dirty="0"/>
              <a:t>, </a:t>
            </a:r>
          </a:p>
          <a:p>
            <a:pPr algn="just"/>
            <a:r>
              <a:rPr lang="uk-UA" sz="1800" dirty="0"/>
              <a:t>на основі здобутих знань і пізнавального досвіду усвідомлює </a:t>
            </a:r>
            <a:r>
              <a:rPr lang="uk-UA" sz="1800" dirty="0">
                <a:effectLst>
                  <a:outerShdw blurRad="38100" dist="38100" dir="2700000" algn="tl">
                    <a:srgbClr val="000000">
                      <a:alpha val="43137"/>
                    </a:srgbClr>
                  </a:outerShdw>
                </a:effectLst>
              </a:rPr>
              <a:t>цілісність природничо-наукової картини світу</a:t>
            </a:r>
            <a:r>
              <a:rPr lang="uk-UA" sz="1800" dirty="0"/>
              <a:t>, </a:t>
            </a:r>
          </a:p>
          <a:p>
            <a:pPr algn="just"/>
            <a:r>
              <a:rPr lang="uk-UA" sz="1800" dirty="0"/>
              <a:t>здатен оцінити </a:t>
            </a:r>
            <a:r>
              <a:rPr lang="uk-UA" sz="1800" dirty="0">
                <a:effectLst>
                  <a:outerShdw blurRad="38100" dist="38100" dir="2700000" algn="tl">
                    <a:srgbClr val="000000">
                      <a:alpha val="43137"/>
                    </a:srgbClr>
                  </a:outerShdw>
                </a:effectLst>
              </a:rPr>
              <a:t>вплив природничих наук</a:t>
            </a:r>
            <a:r>
              <a:rPr lang="uk-UA" sz="1800" dirty="0"/>
              <a:t>, техніки і технологій на сталий розвиток суспільства та можливі наслідки </a:t>
            </a:r>
            <a:r>
              <a:rPr lang="uk-UA" sz="1800" dirty="0">
                <a:effectLst>
                  <a:outerShdw blurRad="38100" dist="38100" dir="2700000" algn="tl">
                    <a:srgbClr val="000000">
                      <a:alpha val="43137"/>
                    </a:srgbClr>
                  </a:outerShdw>
                </a:effectLst>
              </a:rPr>
              <a:t>людської діяльності</a:t>
            </a:r>
            <a:r>
              <a:rPr lang="uk-UA" sz="1800" dirty="0"/>
              <a:t> у природі, </a:t>
            </a:r>
          </a:p>
          <a:p>
            <a:pPr algn="just"/>
            <a:r>
              <a:rPr lang="uk-UA" sz="1800" dirty="0" err="1">
                <a:effectLst>
                  <a:outerShdw blurRad="38100" dist="38100" dir="2700000" algn="tl">
                    <a:srgbClr val="000000">
                      <a:alpha val="43137"/>
                    </a:srgbClr>
                  </a:outerShdw>
                </a:effectLst>
              </a:rPr>
              <a:t>відповідально</a:t>
            </a:r>
            <a:r>
              <a:rPr lang="uk-UA" sz="1800" dirty="0">
                <a:effectLst>
                  <a:outerShdw blurRad="38100" dist="38100" dir="2700000" algn="tl">
                    <a:srgbClr val="000000">
                      <a:alpha val="43137"/>
                    </a:srgbClr>
                  </a:outerShdw>
                </a:effectLst>
              </a:rPr>
              <a:t> взаємодіє </a:t>
            </a:r>
            <a:r>
              <a:rPr lang="uk-UA" sz="1800" dirty="0"/>
              <a:t>з навколишнім природним середовищем</a:t>
            </a:r>
            <a:r>
              <a:rPr lang="ru-RU" sz="1800" dirty="0"/>
              <a:t>.</a:t>
            </a:r>
          </a:p>
        </p:txBody>
      </p:sp>
      <p:pic>
        <p:nvPicPr>
          <p:cNvPr id="5" name="Рисунок 4"/>
          <p:cNvPicPr>
            <a:picLocks noChangeAspect="1"/>
          </p:cNvPicPr>
          <p:nvPr/>
        </p:nvPicPr>
        <p:blipFill>
          <a:blip r:embed="rId3"/>
          <a:stretch>
            <a:fillRect/>
          </a:stretch>
        </p:blipFill>
        <p:spPr>
          <a:xfrm>
            <a:off x="1187624" y="404664"/>
            <a:ext cx="4558679" cy="1681715"/>
          </a:xfrm>
          <a:prstGeom prst="rect">
            <a:avLst/>
          </a:prstGeom>
        </p:spPr>
      </p:pic>
    </p:spTree>
    <p:extLst>
      <p:ext uri="{BB962C8B-B14F-4D97-AF65-F5344CB8AC3E}">
        <p14:creationId xmlns:p14="http://schemas.microsoft.com/office/powerpoint/2010/main" val="364121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28724" y="260648"/>
            <a:ext cx="8219365" cy="936104"/>
          </a:xfrm>
        </p:spPr>
        <p:txBody>
          <a:bodyPr rtlCol="0">
            <a:noAutofit/>
          </a:bodyPr>
          <a:lstStyle/>
          <a:p>
            <a:r>
              <a:rPr lang="ru-RU" dirty="0" err="1"/>
              <a:t>Вимоги</a:t>
            </a:r>
            <a:r>
              <a:rPr lang="ru-RU" dirty="0"/>
              <a:t> до </a:t>
            </a:r>
            <a:r>
              <a:rPr lang="ru-RU" dirty="0" err="1"/>
              <a:t>обов’язкових</a:t>
            </a:r>
            <a:r>
              <a:rPr lang="ru-RU" dirty="0"/>
              <a:t> </a:t>
            </a:r>
            <a:r>
              <a:rPr lang="ru-RU" dirty="0" err="1"/>
              <a:t>результатів</a:t>
            </a:r>
            <a:r>
              <a:rPr lang="ru-RU" dirty="0"/>
              <a:t> </a:t>
            </a:r>
            <a:r>
              <a:rPr lang="ru-RU" dirty="0" err="1"/>
              <a:t>навчання</a:t>
            </a:r>
            <a:r>
              <a:rPr lang="ru-RU" dirty="0"/>
              <a:t> </a:t>
            </a:r>
            <a:r>
              <a:rPr lang="ru-RU" dirty="0" smtClean="0"/>
              <a:t/>
            </a:r>
            <a:br>
              <a:rPr lang="ru-RU" dirty="0" smtClean="0"/>
            </a:br>
            <a:r>
              <a:rPr lang="ru-RU" dirty="0" err="1" smtClean="0"/>
              <a:t>учнів</a:t>
            </a:r>
            <a:r>
              <a:rPr lang="ru-RU" dirty="0" smtClean="0"/>
              <a:t> </a:t>
            </a:r>
            <a:r>
              <a:rPr lang="ru-RU" dirty="0"/>
              <a:t>у </a:t>
            </a:r>
            <a:r>
              <a:rPr lang="ru-RU" dirty="0" err="1"/>
              <a:t>природничій</a:t>
            </a:r>
            <a:r>
              <a:rPr lang="ru-RU" dirty="0"/>
              <a:t> </a:t>
            </a:r>
            <a:r>
              <a:rPr lang="ru-RU" dirty="0" err="1"/>
              <a:t>освітній</a:t>
            </a:r>
            <a:r>
              <a:rPr lang="ru-RU" dirty="0"/>
              <a:t> </a:t>
            </a:r>
            <a:r>
              <a:rPr lang="ru-RU" dirty="0" err="1"/>
              <a:t>галузі</a:t>
            </a:r>
            <a:endParaRPr lang="ru-RU" dirty="0"/>
          </a:p>
        </p:txBody>
      </p:sp>
      <p:sp>
        <p:nvSpPr>
          <p:cNvPr id="14" name="Объект 2"/>
          <p:cNvSpPr>
            <a:spLocks noGrp="1"/>
          </p:cNvSpPr>
          <p:nvPr>
            <p:ph idx="1"/>
          </p:nvPr>
        </p:nvSpPr>
        <p:spPr>
          <a:xfrm>
            <a:off x="194481" y="1880832"/>
            <a:ext cx="4145785" cy="3879377"/>
          </a:xfrm>
        </p:spPr>
        <p:txBody>
          <a:bodyPr rtlCol="0">
            <a:normAutofit/>
          </a:bodyPr>
          <a:lstStyle/>
          <a:p>
            <a:pPr>
              <a:spcBef>
                <a:spcPts val="450"/>
              </a:spcBef>
            </a:pPr>
            <a:r>
              <a:rPr lang="uk-UA" sz="1800" dirty="0"/>
              <a:t>Пізнання світу природи засобами наукового дослідження</a:t>
            </a:r>
          </a:p>
          <a:p>
            <a:pPr>
              <a:spcBef>
                <a:spcPts val="450"/>
              </a:spcBef>
            </a:pPr>
            <a:r>
              <a:rPr lang="ru-RU" sz="1800" dirty="0" err="1"/>
              <a:t>Опрацювання</a:t>
            </a:r>
            <a:r>
              <a:rPr lang="ru-RU" sz="1800" dirty="0"/>
              <a:t>, </a:t>
            </a:r>
            <a:r>
              <a:rPr lang="ru-RU" sz="1800" dirty="0" err="1"/>
              <a:t>систематизація</a:t>
            </a:r>
            <a:r>
              <a:rPr lang="ru-RU" sz="1800" dirty="0"/>
              <a:t> та </a:t>
            </a:r>
            <a:r>
              <a:rPr lang="ru-RU" sz="1800" dirty="0" err="1"/>
              <a:t>представлення</a:t>
            </a:r>
            <a:r>
              <a:rPr lang="ru-RU" sz="1800" dirty="0"/>
              <a:t> </a:t>
            </a:r>
            <a:r>
              <a:rPr lang="ru-RU" sz="1800" dirty="0" err="1"/>
              <a:t>інформації</a:t>
            </a:r>
            <a:r>
              <a:rPr lang="ru-RU" sz="1800" dirty="0"/>
              <a:t> </a:t>
            </a:r>
            <a:r>
              <a:rPr lang="ru-RU" sz="1800" dirty="0" err="1"/>
              <a:t>природничого</a:t>
            </a:r>
            <a:r>
              <a:rPr lang="ru-RU" sz="1800" dirty="0"/>
              <a:t> </a:t>
            </a:r>
            <a:r>
              <a:rPr lang="ru-RU" sz="1800" dirty="0" err="1"/>
              <a:t>змісту</a:t>
            </a:r>
            <a:r>
              <a:rPr lang="uk-UA" sz="1800" dirty="0"/>
              <a:t> </a:t>
            </a:r>
          </a:p>
          <a:p>
            <a:pPr>
              <a:spcBef>
                <a:spcPts val="450"/>
              </a:spcBef>
            </a:pPr>
            <a:r>
              <a:rPr lang="ru-RU" sz="1800" dirty="0" err="1"/>
              <a:t>Усвідомлення</a:t>
            </a:r>
            <a:r>
              <a:rPr lang="ru-RU" sz="1800" dirty="0"/>
              <a:t> </a:t>
            </a:r>
            <a:r>
              <a:rPr lang="ru-RU" sz="1800" dirty="0" err="1"/>
              <a:t>розмаїття</a:t>
            </a:r>
            <a:r>
              <a:rPr lang="ru-RU" sz="1800" dirty="0"/>
              <a:t> і </a:t>
            </a:r>
            <a:r>
              <a:rPr lang="ru-RU" sz="1800" dirty="0" err="1"/>
              <a:t>закономірностей</a:t>
            </a:r>
            <a:r>
              <a:rPr lang="ru-RU" sz="1800" dirty="0"/>
              <a:t> </a:t>
            </a:r>
            <a:r>
              <a:rPr lang="ru-RU" sz="1800" dirty="0" err="1"/>
              <a:t>природи</a:t>
            </a:r>
            <a:r>
              <a:rPr lang="ru-RU" sz="1800" dirty="0"/>
              <a:t>, </a:t>
            </a:r>
            <a:r>
              <a:rPr lang="ru-RU" sz="1800" dirty="0" err="1"/>
              <a:t>ролі</a:t>
            </a:r>
            <a:r>
              <a:rPr lang="ru-RU" sz="1800" dirty="0"/>
              <a:t> </a:t>
            </a:r>
            <a:r>
              <a:rPr lang="ru-RU" sz="1800" dirty="0" err="1"/>
              <a:t>природничих</a:t>
            </a:r>
            <a:r>
              <a:rPr lang="ru-RU" sz="1800" dirty="0"/>
              <a:t> наук і </a:t>
            </a:r>
            <a:r>
              <a:rPr lang="ru-RU" sz="1800" dirty="0" err="1"/>
              <a:t>техніки</a:t>
            </a:r>
            <a:r>
              <a:rPr lang="ru-RU" sz="1800" dirty="0"/>
              <a:t> в </a:t>
            </a:r>
            <a:r>
              <a:rPr lang="ru-RU" sz="1800" dirty="0" err="1"/>
              <a:t>житті</a:t>
            </a:r>
            <a:r>
              <a:rPr lang="ru-RU" sz="1800" dirty="0"/>
              <a:t> </a:t>
            </a:r>
            <a:r>
              <a:rPr lang="ru-RU" sz="1800" dirty="0" err="1"/>
              <a:t>людини</a:t>
            </a:r>
            <a:r>
              <a:rPr lang="ru-RU" sz="1800" dirty="0"/>
              <a:t>;</a:t>
            </a:r>
          </a:p>
          <a:p>
            <a:pPr>
              <a:spcBef>
                <a:spcPts val="450"/>
              </a:spcBef>
            </a:pPr>
            <a:r>
              <a:rPr lang="uk-UA" sz="1800" dirty="0"/>
              <a:t>Розвиток наукового мислення, набуття досвіду розв’язання проблем природничого змісту [індивідуально та у співпраці]</a:t>
            </a:r>
          </a:p>
        </p:txBody>
      </p:sp>
      <p:pic>
        <p:nvPicPr>
          <p:cNvPr id="4" name="Рисунок 3"/>
          <p:cNvPicPr>
            <a:picLocks noChangeAspect="1"/>
          </p:cNvPicPr>
          <p:nvPr/>
        </p:nvPicPr>
        <p:blipFill>
          <a:blip r:embed="rId3"/>
          <a:stretch>
            <a:fillRect/>
          </a:stretch>
        </p:blipFill>
        <p:spPr>
          <a:xfrm>
            <a:off x="4340265" y="1880832"/>
            <a:ext cx="4803735" cy="3207299"/>
          </a:xfrm>
          <a:prstGeom prst="rect">
            <a:avLst/>
          </a:prstGeom>
        </p:spPr>
      </p:pic>
    </p:spTree>
    <p:extLst>
      <p:ext uri="{BB962C8B-B14F-4D97-AF65-F5344CB8AC3E}">
        <p14:creationId xmlns:p14="http://schemas.microsoft.com/office/powerpoint/2010/main" val="8698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grrfik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Personalizados 14">
      <a:dk1>
        <a:srgbClr val="445469"/>
      </a:dk1>
      <a:lt1>
        <a:srgbClr val="30B29A"/>
      </a:lt1>
      <a:dk2>
        <a:srgbClr val="44546A"/>
      </a:dk2>
      <a:lt2>
        <a:srgbClr val="FFFD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_Географія</Template>
  <TotalTime>598</TotalTime>
  <Words>3241</Words>
  <Application>Microsoft Office PowerPoint</Application>
  <PresentationFormat>Экран (4:3)</PresentationFormat>
  <Paragraphs>429</Paragraphs>
  <Slides>58</Slides>
  <Notes>17</Notes>
  <HiddenSlides>0</HiddenSlides>
  <MMClips>0</MMClips>
  <ScaleCrop>false</ScaleCrop>
  <HeadingPairs>
    <vt:vector size="4" baseType="variant">
      <vt:variant>
        <vt:lpstr>Тема</vt:lpstr>
      </vt:variant>
      <vt:variant>
        <vt:i4>3</vt:i4>
      </vt:variant>
      <vt:variant>
        <vt:lpstr>Заголовки слайдов</vt:lpstr>
      </vt:variant>
      <vt:variant>
        <vt:i4>58</vt:i4>
      </vt:variant>
    </vt:vector>
  </HeadingPairs>
  <TitlesOfParts>
    <vt:vector size="61" baseType="lpstr">
      <vt:lpstr>Geogrrfik2</vt:lpstr>
      <vt:lpstr>Tema de Office</vt:lpstr>
      <vt:lpstr>2_Office Theme</vt:lpstr>
      <vt:lpstr>Презентация PowerPoint</vt:lpstr>
      <vt:lpstr>Презентация PowerPoint</vt:lpstr>
      <vt:lpstr>Презентация PowerPoint</vt:lpstr>
      <vt:lpstr>Презентация PowerPoint</vt:lpstr>
      <vt:lpstr>Презентация PowerPoint</vt:lpstr>
      <vt:lpstr>З ЧОГО РОЗПОЧАТИ</vt:lpstr>
      <vt:lpstr>Природнича освітня галузь </vt:lpstr>
      <vt:lpstr>Метою природничої освітньої галузі є</vt:lpstr>
      <vt:lpstr>Вимоги до обов’язкових результатів навчання  учнів у природничій освітній галузі</vt:lpstr>
      <vt:lpstr>Компетентнісний потенціал природничої освітньої галузі</vt:lpstr>
      <vt:lpstr>Базовий навчальний план базової середньої освіти. Природнича галузь</vt:lpstr>
      <vt:lpstr>Типова освітня програма</vt:lpstr>
      <vt:lpstr>Типовий навчальний план для 5-9 класів ЗЗСО. Природнича галузь </vt:lpstr>
      <vt:lpstr>Модельні навчальні програми</vt:lpstr>
      <vt:lpstr>Модельна навчальна програма «Географія. 6-9 класи» для закладів загальної середньої освіти (автори Запотоцький С.П. та ін.)*</vt:lpstr>
      <vt:lpstr>Модельні навчальні програми.  Природнича освітня галузь. Географія</vt:lpstr>
      <vt:lpstr>Модельна навчальна програма «Географія. 6-9 класи» для закладів загальної середньої освіти (авт. Кобернік С. Г., Коваленко Р. Р., Гільберг Т. Г., Даценко Л. М.) </vt:lpstr>
      <vt:lpstr>Презентация PowerPoint</vt:lpstr>
      <vt:lpstr>Навчальні програми, затверджені  педагогічною радою</vt:lpstr>
      <vt:lpstr>Навчальні програми і можливі зміни до змісту модельної програми</vt:lpstr>
      <vt:lpstr>Презентация PowerPoint</vt:lpstr>
      <vt:lpstr>Готуємося до ПЕРШого УРОКу </vt:lpstr>
      <vt:lpstr>ФОРМУЄМО НМК</vt:lpstr>
      <vt:lpstr>НОРМАТИВНО-ПРАВОВИЙ БЛОК</vt:lpstr>
      <vt:lpstr>Навчально-дидактичний блок</vt:lpstr>
      <vt:lpstr>ОЦІНОЧНО-ДІАГНОСТИЧНИЙ </vt:lpstr>
      <vt:lpstr>Діагностична робота</vt:lpstr>
      <vt:lpstr>ЯКЕ ЗНАЧЕННЯ ДІАГНОСТИЧНОЇ РОБОТИ</vt:lpstr>
      <vt:lpstr>Практичні роботи</vt:lpstr>
      <vt:lpstr>Що потрібно враховувати при виборі тем практичних/лабораторних робіт</vt:lpstr>
      <vt:lpstr>Презентация PowerPoint</vt:lpstr>
      <vt:lpstr>Презентация PowerPoint</vt:lpstr>
      <vt:lpstr>Презентация PowerPoint</vt:lpstr>
      <vt:lpstr>Як зробити урок цікавим</vt:lpstr>
      <vt:lpstr>Модель сучасного уроку</vt:lpstr>
      <vt:lpstr>Етапи проєктування компетентнісного уроку</vt:lpstr>
      <vt:lpstr>ПАМ’ЯТАЙМО!</vt:lpstr>
      <vt:lpstr>РЕКОМЕНДАЦІЇ  ВЧИТЕЛЯМ</vt:lpstr>
      <vt:lpstr>ЧОГО НЕОБХІДНО УНИКАТИ ПІД ЧАС  навчання ? </vt:lpstr>
      <vt:lpstr>ДО ЧОГО ПОТРІБНО ПРАГНУТИ?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Географія </vt:lpstr>
      <vt:lpstr>Точкові зміни, які були внесені до навчальних програм з географії для 8, 10, 11 класів</vt:lpstr>
      <vt:lpstr>ПРАКТИЧНА СКЛАДОВА НАВЧАННЯ ГЕОГРАФІЇ</vt:lpstr>
      <vt:lpstr>Оцінювання практичних робіт</vt:lpstr>
      <vt:lpstr>«Майбутнє має бути закладено у теперішньому. Це називається планом.  Без нього ніщо у світі не може бути добрим».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dc:description>http://propowerpoint.ru - Бесплатные шаблоны для презентаций. Полезные советы и уроки  PowerPoint .</dc:description>
  <cp:lastModifiedBy>Людмила</cp:lastModifiedBy>
  <cp:revision>47</cp:revision>
  <dcterms:created xsi:type="dcterms:W3CDTF">2023-07-10T13:27:17Z</dcterms:created>
  <dcterms:modified xsi:type="dcterms:W3CDTF">2023-08-21T20:47:13Z</dcterms:modified>
</cp:coreProperties>
</file>